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webp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60" r:id="rId3"/>
    <p:sldId id="259" r:id="rId4"/>
    <p:sldId id="276" r:id="rId5"/>
    <p:sldId id="258" r:id="rId6"/>
    <p:sldId id="262" r:id="rId7"/>
    <p:sldId id="297" r:id="rId8"/>
    <p:sldId id="257" r:id="rId9"/>
    <p:sldId id="264" r:id="rId10"/>
    <p:sldId id="277" r:id="rId11"/>
    <p:sldId id="278" r:id="rId12"/>
    <p:sldId id="299" r:id="rId13"/>
    <p:sldId id="279" r:id="rId14"/>
    <p:sldId id="283" r:id="rId15"/>
    <p:sldId id="298" r:id="rId16"/>
    <p:sldId id="284" r:id="rId17"/>
    <p:sldId id="282" r:id="rId18"/>
    <p:sldId id="275" r:id="rId19"/>
  </p:sldIdLst>
  <p:sldSz cx="18288000" cy="10287000"/>
  <p:notesSz cx="6858000" cy="9144000"/>
  <p:embeddedFontLst>
    <p:embeddedFont>
      <p:font typeface="Montserrat" pitchFamily="2" charset="0"/>
      <p:regular r:id="rId21"/>
      <p:bold r:id="rId22"/>
      <p:italic r:id="rId23"/>
      <p:boldItalic r:id="rId24"/>
    </p:embeddedFont>
    <p:embeddedFont>
      <p:font typeface="Muli Regular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E0A70B-AC0B-471F-B4A2-47819AA65798}">
          <p14:sldIdLst>
            <p14:sldId id="256"/>
            <p14:sldId id="260"/>
            <p14:sldId id="259"/>
            <p14:sldId id="276"/>
            <p14:sldId id="258"/>
            <p14:sldId id="262"/>
            <p14:sldId id="297"/>
            <p14:sldId id="257"/>
            <p14:sldId id="264"/>
            <p14:sldId id="277"/>
            <p14:sldId id="278"/>
            <p14:sldId id="299"/>
            <p14:sldId id="279"/>
            <p14:sldId id="283"/>
            <p14:sldId id="298"/>
            <p14:sldId id="284"/>
            <p14:sldId id="282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172" autoAdjust="0"/>
  </p:normalViewPr>
  <p:slideViewPr>
    <p:cSldViewPr>
      <p:cViewPr varScale="1">
        <p:scale>
          <a:sx n="55" d="100"/>
          <a:sy n="55" d="100"/>
        </p:scale>
        <p:origin x="1354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DC522-D9ED-40D6-B3C5-09EABD38743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796D9-4823-4046-90A7-931DDBEFE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43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796D9-4823-4046-90A7-931DDBEFE9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7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796D9-4823-4046-90A7-931DDBEFE9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82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2503492-4134-11AD-EAB2-48BD1959D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-495300"/>
            <a:ext cx="10287001" cy="107823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3713326">
            <a:off x="-3980208" y="-215681"/>
            <a:ext cx="16998038" cy="12308304"/>
          </a:xfrm>
          <a:prstGeom prst="rect">
            <a:avLst/>
          </a:prstGeom>
          <a:solidFill>
            <a:srgbClr val="31356E"/>
          </a:solidFill>
        </p:spPr>
      </p:sp>
      <p:grpSp>
        <p:nvGrpSpPr>
          <p:cNvPr id="6" name="Group 6"/>
          <p:cNvGrpSpPr/>
          <p:nvPr/>
        </p:nvGrpSpPr>
        <p:grpSpPr>
          <a:xfrm>
            <a:off x="228600" y="3344042"/>
            <a:ext cx="10896600" cy="5500228"/>
            <a:chOff x="0" y="1755528"/>
            <a:chExt cx="14528800" cy="7333636"/>
          </a:xfrm>
        </p:grpSpPr>
        <p:sp>
          <p:nvSpPr>
            <p:cNvPr id="7" name="TextBox 7"/>
            <p:cNvSpPr txBox="1"/>
            <p:nvPr/>
          </p:nvSpPr>
          <p:spPr>
            <a:xfrm>
              <a:off x="0" y="8491479"/>
              <a:ext cx="11440563" cy="597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800" i="1" spc="54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Nhóm</a:t>
              </a:r>
              <a:r>
                <a:rPr lang="en-US" sz="2800" i="1" spc="54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06 </a:t>
              </a:r>
              <a:r>
                <a:rPr lang="en-US" sz="2800" i="1" spc="54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thực</a:t>
              </a:r>
              <a:r>
                <a:rPr lang="en-US" sz="2800" i="1" spc="54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i="1" spc="54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hiện</a:t>
              </a:r>
              <a:endParaRPr lang="en-US" sz="2800" i="1" spc="54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432" y="1755528"/>
              <a:ext cx="14426368" cy="42746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457"/>
                </a:lnSpc>
              </a:pPr>
              <a:r>
                <a:rPr lang="en-US" sz="11325" spc="169" dirty="0" err="1">
                  <a:solidFill>
                    <a:srgbClr val="FFFFFF"/>
                  </a:solidFill>
                  <a:latin typeface="Muli Regular"/>
                </a:rPr>
                <a:t>Quản</a:t>
              </a:r>
              <a:r>
                <a:rPr lang="en-US" sz="11325" spc="169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11325" spc="169" dirty="0" err="1">
                  <a:solidFill>
                    <a:srgbClr val="FFFFFF"/>
                  </a:solidFill>
                  <a:latin typeface="Muli Regular"/>
                </a:rPr>
                <a:t>Lý</a:t>
              </a:r>
              <a:r>
                <a:rPr lang="en-US" sz="11325" spc="169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11325" spc="169" dirty="0" err="1">
                  <a:solidFill>
                    <a:srgbClr val="FFFFFF"/>
                  </a:solidFill>
                  <a:latin typeface="Muli Regular"/>
                </a:rPr>
                <a:t>Cửa</a:t>
              </a:r>
              <a:r>
                <a:rPr lang="en-US" sz="11325" spc="169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11325" spc="169" dirty="0" err="1">
                  <a:solidFill>
                    <a:srgbClr val="FFFFFF"/>
                  </a:solidFill>
                  <a:latin typeface="Muli Regular"/>
                </a:rPr>
                <a:t>Hàng</a:t>
              </a:r>
              <a:r>
                <a:rPr lang="en-US" sz="11325" spc="169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11325" spc="169" dirty="0" err="1">
                  <a:solidFill>
                    <a:srgbClr val="FFFFFF"/>
                  </a:solidFill>
                  <a:latin typeface="Muli Regular"/>
                </a:rPr>
                <a:t>Bán</a:t>
              </a:r>
              <a:r>
                <a:rPr lang="en-US" sz="11325" spc="169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11325" spc="169" dirty="0" err="1">
                  <a:solidFill>
                    <a:srgbClr val="FFFFFF"/>
                  </a:solidFill>
                  <a:latin typeface="Muli Regular"/>
                </a:rPr>
                <a:t>Giày</a:t>
              </a:r>
              <a:r>
                <a:rPr lang="en-US" sz="11325" spc="169" dirty="0">
                  <a:solidFill>
                    <a:srgbClr val="FFFFFF"/>
                  </a:solidFill>
                  <a:latin typeface="Muli Regular"/>
                </a:rPr>
                <a:t>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5424" y="1675457"/>
            <a:ext cx="8115300" cy="464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 b="1" dirty="0" err="1">
                <a:solidFill>
                  <a:srgbClr val="FFFFFF"/>
                </a:solidFill>
                <a:latin typeface="Muli Regular"/>
              </a:rPr>
              <a:t>Báo</a:t>
            </a:r>
            <a:r>
              <a:rPr lang="en-US" sz="2724" b="1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724" b="1" dirty="0" err="1">
                <a:solidFill>
                  <a:srgbClr val="FFFFFF"/>
                </a:solidFill>
                <a:latin typeface="Muli Regular"/>
              </a:rPr>
              <a:t>cáo</a:t>
            </a:r>
            <a:r>
              <a:rPr lang="en-US" sz="2724" b="1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724" b="1" dirty="0" err="1">
                <a:solidFill>
                  <a:srgbClr val="FFFFFF"/>
                </a:solidFill>
                <a:latin typeface="Muli Regular"/>
              </a:rPr>
              <a:t>đồ</a:t>
            </a:r>
            <a:r>
              <a:rPr lang="en-US" sz="2724" b="1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724" b="1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724" b="1" dirty="0" err="1">
                <a:solidFill>
                  <a:srgbClr val="FFFFFF"/>
                </a:solidFill>
                <a:latin typeface="Muli Regular"/>
              </a:rPr>
              <a:t>giữa</a:t>
            </a:r>
            <a:r>
              <a:rPr lang="en-US" sz="2724" b="1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724" b="1" dirty="0" err="1">
                <a:solidFill>
                  <a:srgbClr val="FFFFFF"/>
                </a:solidFill>
                <a:latin typeface="Muli Regular"/>
              </a:rPr>
              <a:t>kỳ</a:t>
            </a:r>
            <a:r>
              <a:rPr lang="en-US" sz="2724" b="1" dirty="0">
                <a:solidFill>
                  <a:srgbClr val="FFFFFF"/>
                </a:solidFill>
                <a:latin typeface="Muli Regular"/>
              </a:rPr>
              <a:t> C#</a:t>
            </a:r>
          </a:p>
        </p:txBody>
      </p:sp>
      <p:sp>
        <p:nvSpPr>
          <p:cNvPr id="2" name="!!10">
            <a:extLst>
              <a:ext uri="{FF2B5EF4-FFF2-40B4-BE49-F238E27FC236}">
                <a16:creationId xmlns:a16="http://schemas.microsoft.com/office/drawing/2014/main" xmlns="" id="{FA324BE3-40B8-65B3-6EE8-67F9318B8619}"/>
              </a:ext>
            </a:extLst>
          </p:cNvPr>
          <p:cNvSpPr/>
          <p:nvPr/>
        </p:nvSpPr>
        <p:spPr>
          <a:xfrm>
            <a:off x="305424" y="7664840"/>
            <a:ext cx="10133351" cy="26450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3FC5EB3-2904-5BE4-D7DE-E0E62F62EC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101" y="1026573"/>
            <a:ext cx="1357572" cy="1357572"/>
          </a:xfrm>
          <a:prstGeom prst="rect">
            <a:avLst/>
          </a:prstGeom>
        </p:spPr>
      </p:pic>
      <p:grpSp>
        <p:nvGrpSpPr>
          <p:cNvPr id="10" name="Group 8">
            <a:extLst>
              <a:ext uri="{FF2B5EF4-FFF2-40B4-BE49-F238E27FC236}">
                <a16:creationId xmlns:a16="http://schemas.microsoft.com/office/drawing/2014/main" xmlns="" id="{B05FF951-4791-DC75-0F31-F61B609A3172}"/>
              </a:ext>
            </a:extLst>
          </p:cNvPr>
          <p:cNvGrpSpPr/>
          <p:nvPr/>
        </p:nvGrpSpPr>
        <p:grpSpPr>
          <a:xfrm rot="-10800000">
            <a:off x="16428230" y="0"/>
            <a:ext cx="1859770" cy="1856795"/>
            <a:chOff x="0" y="0"/>
            <a:chExt cx="6350000" cy="633984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xmlns="" id="{71F81367-B532-3B9A-F39E-A8679ABB6CDD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326949" y="0"/>
            <a:ext cx="6781172" cy="4559446"/>
            <a:chOff x="0" y="0"/>
            <a:chExt cx="1930400" cy="12979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10338672" y="5727555"/>
            <a:ext cx="6781172" cy="4559446"/>
            <a:chOff x="0" y="0"/>
            <a:chExt cx="1930400" cy="12979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017165" y="1503382"/>
            <a:ext cx="7280235" cy="7280235"/>
            <a:chOff x="0" y="0"/>
            <a:chExt cx="6350000" cy="6350000"/>
          </a:xfrm>
          <a:blipFill>
            <a:blip r:embed="rId2"/>
            <a:stretch>
              <a:fillRect/>
            </a:stretch>
          </a:blipFill>
        </p:grpSpPr>
        <p:sp>
          <p:nvSpPr>
            <p:cNvPr id="10" name="Freeform 10"/>
            <p:cNvSpPr/>
            <p:nvPr/>
          </p:nvSpPr>
          <p:spPr>
            <a:xfrm>
              <a:off x="37846" y="116586"/>
              <a:ext cx="6274308" cy="6116828"/>
            </a:xfrm>
            <a:custGeom>
              <a:avLst/>
              <a:gdLst/>
              <a:ahLst/>
              <a:cxnLst/>
              <a:rect l="l" t="t" r="r" b="b"/>
              <a:pathLst>
                <a:path w="6274308" h="6116828">
                  <a:moveTo>
                    <a:pt x="3137154" y="0"/>
                  </a:moveTo>
                  <a:lnTo>
                    <a:pt x="621411" y="1211453"/>
                  </a:lnTo>
                  <a:lnTo>
                    <a:pt x="0" y="3933825"/>
                  </a:lnTo>
                  <a:lnTo>
                    <a:pt x="1741043" y="6116828"/>
                  </a:lnTo>
                  <a:lnTo>
                    <a:pt x="4533265" y="6116828"/>
                  </a:lnTo>
                  <a:lnTo>
                    <a:pt x="6274308" y="3933825"/>
                  </a:lnTo>
                  <a:lnTo>
                    <a:pt x="5652897" y="1211453"/>
                  </a:lnTo>
                  <a:close/>
                </a:path>
              </a:pathLst>
            </a:custGeom>
            <a:grpFill/>
          </p:spPr>
        </p:sp>
      </p:grpSp>
      <p:sp>
        <p:nvSpPr>
          <p:cNvPr id="2" name="!!10">
            <a:extLst>
              <a:ext uri="{FF2B5EF4-FFF2-40B4-BE49-F238E27FC236}">
                <a16:creationId xmlns:a16="http://schemas.microsoft.com/office/drawing/2014/main" xmlns="" id="{952BDC33-5ADC-2094-C968-BDFE6DD6818A}"/>
              </a:ext>
            </a:extLst>
          </p:cNvPr>
          <p:cNvSpPr/>
          <p:nvPr/>
        </p:nvSpPr>
        <p:spPr>
          <a:xfrm>
            <a:off x="152400" y="1982331"/>
            <a:ext cx="4724400" cy="5703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70A2927-8072-3426-3856-D7916594DE68}"/>
              </a:ext>
            </a:extLst>
          </p:cNvPr>
          <p:cNvSpPr txBox="1"/>
          <p:nvPr/>
        </p:nvSpPr>
        <p:spPr>
          <a:xfrm>
            <a:off x="145890" y="3455651"/>
            <a:ext cx="9914665" cy="454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i="1" dirty="0" err="1">
                <a:latin typeface="Montserrat" pitchFamily="2" charset="0"/>
                <a:cs typeface="Times New Roman" panose="02020603050405020304" pitchFamily="18" charset="0"/>
              </a:rPr>
              <a:t>Mô</a:t>
            </a:r>
            <a:r>
              <a:rPr lang="en-US" sz="2800" b="1" i="1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Montserrat" pitchFamily="2" charset="0"/>
                <a:cs typeface="Times New Roman" panose="02020603050405020304" pitchFamily="18" charset="0"/>
              </a:rPr>
              <a:t>tả</a:t>
            </a:r>
            <a:r>
              <a:rPr lang="en-US" sz="2800" b="1" i="1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Montserrat" pitchFamily="2" charset="0"/>
                <a:cs typeface="Times New Roman" panose="02020603050405020304" pitchFamily="18" charset="0"/>
              </a:rPr>
              <a:t>Ứng</a:t>
            </a:r>
            <a:r>
              <a:rPr lang="en-US" sz="2800" b="1" i="1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Montserrat" pitchFamily="2" charset="0"/>
                <a:cs typeface="Times New Roman" panose="02020603050405020304" pitchFamily="18" charset="0"/>
              </a:rPr>
              <a:t>Dụng</a:t>
            </a:r>
            <a:r>
              <a:rPr lang="en-US" sz="2800" b="1" i="1" dirty="0">
                <a:latin typeface="Montserrat" pitchFamily="2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Chương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sẽ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quản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hàng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hóa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nhập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hàng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hóa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bán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từ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đó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đưa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doanh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thống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kê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sản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phẩm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viên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khách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hàng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Ngoài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chương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còn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chức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như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quản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quyền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quản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khách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hàng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quản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viên</a:t>
            </a:r>
            <a:r>
              <a:rPr lang="en-US" sz="2800" dirty="0">
                <a:solidFill>
                  <a:srgbClr val="08082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…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800" i="1" dirty="0">
              <a:latin typeface="Montserrat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7DD2BEFD-FB2C-4639-D3AC-A5574BE69A71}"/>
              </a:ext>
            </a:extLst>
          </p:cNvPr>
          <p:cNvGrpSpPr/>
          <p:nvPr/>
        </p:nvGrpSpPr>
        <p:grpSpPr>
          <a:xfrm>
            <a:off x="39930" y="0"/>
            <a:ext cx="1447800" cy="1447800"/>
            <a:chOff x="39930" y="0"/>
            <a:chExt cx="1447800" cy="14478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08EAB770-433A-FB78-0B29-473C6FC649AB}"/>
                </a:ext>
              </a:extLst>
            </p:cNvPr>
            <p:cNvSpPr/>
            <p:nvPr/>
          </p:nvSpPr>
          <p:spPr>
            <a:xfrm>
              <a:off x="39930" y="0"/>
              <a:ext cx="1447800" cy="14478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1F1B1FFC-33B8-ACB7-883C-5459FA304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4" y="45114"/>
              <a:ext cx="1357572" cy="135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543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1544303" y="0"/>
            <a:ext cx="6781172" cy="876300"/>
            <a:chOff x="0" y="0"/>
            <a:chExt cx="1930400" cy="12979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0" y="9072171"/>
            <a:ext cx="6781172" cy="1181101"/>
            <a:chOff x="0" y="0"/>
            <a:chExt cx="1930400" cy="12979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sp>
        <p:nvSpPr>
          <p:cNvPr id="2" name="!!10">
            <a:extLst>
              <a:ext uri="{FF2B5EF4-FFF2-40B4-BE49-F238E27FC236}">
                <a16:creationId xmlns:a16="http://schemas.microsoft.com/office/drawing/2014/main" xmlns="" id="{952BDC33-5ADC-2094-C968-BDFE6DD6818A}"/>
              </a:ext>
            </a:extLst>
          </p:cNvPr>
          <p:cNvSpPr/>
          <p:nvPr/>
        </p:nvSpPr>
        <p:spPr>
          <a:xfrm>
            <a:off x="2498" y="1874"/>
            <a:ext cx="4724400" cy="5703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40C44EFE-C551-62D8-F5C0-2D124EF9D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106" y="1225436"/>
            <a:ext cx="1830960" cy="183096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BFC5EEE7-8F85-B50D-1487-4D52FC44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97" y="1166708"/>
            <a:ext cx="1698903" cy="169890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4176D089-D9FF-D006-64B9-1D2F4E8BE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606" y="1370958"/>
            <a:ext cx="1403464" cy="140346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xmlns="" id="{124E210F-5530-5656-1CF1-780C204D82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685" y="3759600"/>
            <a:ext cx="1271502" cy="127150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92044C07-7F7B-0776-0BA8-5D575EBAC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036" y="3890303"/>
            <a:ext cx="1338897" cy="133889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xmlns="" id="{3060DC8A-D136-0362-662B-AD59B697A9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666" y="3759600"/>
            <a:ext cx="1495438" cy="149543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xmlns="" id="{B8DC9D76-C588-628A-D0FE-1EEBF03086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485" y="3851388"/>
            <a:ext cx="1416725" cy="141672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xmlns="" id="{5959E205-8B06-42D8-2FD1-AEDDB78D96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685" y="6621121"/>
            <a:ext cx="1271502" cy="127150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F96FEAB8-C96C-312A-5DD9-A65848DB99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432" y="6634426"/>
            <a:ext cx="1271501" cy="127150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C9B3F1B4-7F6D-9D80-347F-A4FEBD098F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81" y="5997015"/>
            <a:ext cx="1895608" cy="189560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AFB3D590-4FCC-6CCF-2505-F51C19CCD8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677" y="6522457"/>
            <a:ext cx="1495437" cy="149543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0163FE5B-F78A-27E4-920D-590CA9F228BD}"/>
              </a:ext>
            </a:extLst>
          </p:cNvPr>
          <p:cNvSpPr txBox="1"/>
          <p:nvPr/>
        </p:nvSpPr>
        <p:spPr>
          <a:xfrm>
            <a:off x="2644228" y="3167570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5105C4E4-F484-B64C-C672-2239849E2AA2}"/>
              </a:ext>
            </a:extLst>
          </p:cNvPr>
          <p:cNvSpPr txBox="1"/>
          <p:nvPr/>
        </p:nvSpPr>
        <p:spPr>
          <a:xfrm>
            <a:off x="6700036" y="3158573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0E851E96-FEB3-461B-0713-A26A756277CE}"/>
              </a:ext>
            </a:extLst>
          </p:cNvPr>
          <p:cNvSpPr txBox="1"/>
          <p:nvPr/>
        </p:nvSpPr>
        <p:spPr>
          <a:xfrm>
            <a:off x="10084028" y="3167570"/>
            <a:ext cx="1831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xmlns="" id="{5A0D7242-8D55-42D0-9054-14D44F9F4E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6604" y="1412536"/>
            <a:ext cx="1463606" cy="1463606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FBE39C1A-ADAE-576F-2077-5458A7340156}"/>
              </a:ext>
            </a:extLst>
          </p:cNvPr>
          <p:cNvSpPr txBox="1"/>
          <p:nvPr/>
        </p:nvSpPr>
        <p:spPr>
          <a:xfrm>
            <a:off x="13244168" y="3084319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724EE403-C322-1A9B-8847-BD50656DFC44}"/>
              </a:ext>
            </a:extLst>
          </p:cNvPr>
          <p:cNvSpPr txBox="1"/>
          <p:nvPr/>
        </p:nvSpPr>
        <p:spPr>
          <a:xfrm>
            <a:off x="2228687" y="5524555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94EF3717-F129-313E-33E5-C82D45B5C361}"/>
              </a:ext>
            </a:extLst>
          </p:cNvPr>
          <p:cNvSpPr txBox="1"/>
          <p:nvPr/>
        </p:nvSpPr>
        <p:spPr>
          <a:xfrm>
            <a:off x="6107149" y="5582987"/>
            <a:ext cx="2667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EC1E2709-0A3D-31E3-848D-943A8710A509}"/>
              </a:ext>
            </a:extLst>
          </p:cNvPr>
          <p:cNvSpPr txBox="1"/>
          <p:nvPr/>
        </p:nvSpPr>
        <p:spPr>
          <a:xfrm>
            <a:off x="9455286" y="5582986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5FBF261-7EF8-E71C-DEDC-DD33A198E36F}"/>
              </a:ext>
            </a:extLst>
          </p:cNvPr>
          <p:cNvSpPr txBox="1"/>
          <p:nvPr/>
        </p:nvSpPr>
        <p:spPr>
          <a:xfrm>
            <a:off x="12969754" y="5524556"/>
            <a:ext cx="3180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09B8E2D1-B253-4E99-1D05-E5F40FBFD8B8}"/>
              </a:ext>
            </a:extLst>
          </p:cNvPr>
          <p:cNvSpPr txBox="1"/>
          <p:nvPr/>
        </p:nvSpPr>
        <p:spPr>
          <a:xfrm>
            <a:off x="2686515" y="8113064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8641A1B0-9C90-9A0C-CEFB-1B7441536436}"/>
              </a:ext>
            </a:extLst>
          </p:cNvPr>
          <p:cNvSpPr txBox="1"/>
          <p:nvPr/>
        </p:nvSpPr>
        <p:spPr>
          <a:xfrm>
            <a:off x="6193711" y="8113064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C2F7CD84-3D7E-6DBA-D253-97A037D6ADE5}"/>
              </a:ext>
            </a:extLst>
          </p:cNvPr>
          <p:cNvSpPr txBox="1"/>
          <p:nvPr/>
        </p:nvSpPr>
        <p:spPr>
          <a:xfrm>
            <a:off x="9983134" y="8156713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BACEFC3C-7BA0-2AB2-9C40-A09EA0D0FC25}"/>
              </a:ext>
            </a:extLst>
          </p:cNvPr>
          <p:cNvSpPr txBox="1"/>
          <p:nvPr/>
        </p:nvSpPr>
        <p:spPr>
          <a:xfrm>
            <a:off x="13365603" y="8113064"/>
            <a:ext cx="2787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989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8244" t="20894" r="6800" b="26540"/>
          <a:stretch>
            <a:fillRect/>
          </a:stretch>
        </p:blipFill>
        <p:spPr>
          <a:xfrm>
            <a:off x="8508935" y="22860"/>
            <a:ext cx="9779065" cy="10287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8CB0FC9D-9153-200C-6295-A00467A1FB02}"/>
              </a:ext>
            </a:extLst>
          </p:cNvPr>
          <p:cNvGrpSpPr/>
          <p:nvPr/>
        </p:nvGrpSpPr>
        <p:grpSpPr>
          <a:xfrm>
            <a:off x="-1186587" y="-1638300"/>
            <a:ext cx="15733443" cy="16864442"/>
            <a:chOff x="-1214549" y="-1724074"/>
            <a:chExt cx="15733443" cy="16864442"/>
          </a:xfrm>
        </p:grpSpPr>
        <p:sp>
          <p:nvSpPr>
            <p:cNvPr id="3" name="AutoShape 3"/>
            <p:cNvSpPr/>
            <p:nvPr/>
          </p:nvSpPr>
          <p:spPr>
            <a:xfrm rot="3595211">
              <a:off x="-3308314" y="369691"/>
              <a:ext cx="16864442" cy="12676911"/>
            </a:xfrm>
            <a:prstGeom prst="rect">
              <a:avLst/>
            </a:prstGeom>
            <a:solidFill>
              <a:srgbClr val="31356E"/>
            </a:solidFill>
          </p:spPr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9857807" y="6250499"/>
              <a:ext cx="4661087" cy="4036501"/>
              <a:chOff x="0" y="0"/>
              <a:chExt cx="6350000" cy="54991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6" name="TextBox 6"/>
          <p:cNvSpPr txBox="1"/>
          <p:nvPr/>
        </p:nvSpPr>
        <p:spPr>
          <a:xfrm>
            <a:off x="1591772" y="2626968"/>
            <a:ext cx="793322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Muli Regular"/>
              </a:rPr>
              <a:t>2.Phân </a:t>
            </a:r>
            <a:r>
              <a:rPr lang="en-US" sz="8000" dirty="0" err="1">
                <a:solidFill>
                  <a:srgbClr val="FFFFFF"/>
                </a:solidFill>
                <a:latin typeface="Muli Regular"/>
              </a:rPr>
              <a:t>Tích</a:t>
            </a:r>
            <a:r>
              <a:rPr lang="en-US" sz="80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Muli Regular"/>
              </a:rPr>
              <a:t>Hệ</a:t>
            </a:r>
            <a:r>
              <a:rPr lang="en-US" sz="80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Muli Regular"/>
              </a:rPr>
              <a:t>Thống</a:t>
            </a:r>
            <a:endParaRPr lang="en-US" sz="8000" dirty="0">
              <a:solidFill>
                <a:srgbClr val="FFFFFF"/>
              </a:solidFill>
              <a:latin typeface="Muli Regular"/>
            </a:endParaRPr>
          </a:p>
        </p:txBody>
      </p:sp>
      <p:sp>
        <p:nvSpPr>
          <p:cNvPr id="9" name="!!6">
            <a:extLst>
              <a:ext uri="{FF2B5EF4-FFF2-40B4-BE49-F238E27FC236}">
                <a16:creationId xmlns:a16="http://schemas.microsoft.com/office/drawing/2014/main" xmlns="" id="{43992B39-9C3B-9614-B40A-1BE76D9A7753}"/>
              </a:ext>
            </a:extLst>
          </p:cNvPr>
          <p:cNvSpPr/>
          <p:nvPr/>
        </p:nvSpPr>
        <p:spPr>
          <a:xfrm>
            <a:off x="11454312" y="8816340"/>
            <a:ext cx="762000" cy="685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!!5">
            <a:extLst>
              <a:ext uri="{FF2B5EF4-FFF2-40B4-BE49-F238E27FC236}">
                <a16:creationId xmlns:a16="http://schemas.microsoft.com/office/drawing/2014/main" xmlns="" id="{6308843F-4A23-393C-B19B-6D511598FE5C}"/>
              </a:ext>
            </a:extLst>
          </p:cNvPr>
          <p:cNvSpPr/>
          <p:nvPr/>
        </p:nvSpPr>
        <p:spPr>
          <a:xfrm>
            <a:off x="11606712" y="8968740"/>
            <a:ext cx="762000" cy="685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4">
            <a:extLst>
              <a:ext uri="{FF2B5EF4-FFF2-40B4-BE49-F238E27FC236}">
                <a16:creationId xmlns:a16="http://schemas.microsoft.com/office/drawing/2014/main" xmlns="" id="{FA2D77EA-826D-BCB2-F04E-E3875B2BCB32}"/>
              </a:ext>
            </a:extLst>
          </p:cNvPr>
          <p:cNvSpPr/>
          <p:nvPr/>
        </p:nvSpPr>
        <p:spPr>
          <a:xfrm>
            <a:off x="11759112" y="9121140"/>
            <a:ext cx="762000" cy="685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3">
            <a:extLst>
              <a:ext uri="{FF2B5EF4-FFF2-40B4-BE49-F238E27FC236}">
                <a16:creationId xmlns:a16="http://schemas.microsoft.com/office/drawing/2014/main" xmlns="" id="{DD75AFF5-281E-D89D-7332-4036C093A9EC}"/>
              </a:ext>
            </a:extLst>
          </p:cNvPr>
          <p:cNvSpPr/>
          <p:nvPr/>
        </p:nvSpPr>
        <p:spPr>
          <a:xfrm>
            <a:off x="11911512" y="9273540"/>
            <a:ext cx="762000" cy="685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2">
            <a:extLst>
              <a:ext uri="{FF2B5EF4-FFF2-40B4-BE49-F238E27FC236}">
                <a16:creationId xmlns:a16="http://schemas.microsoft.com/office/drawing/2014/main" xmlns="" id="{BC8D2B79-7AEA-B6E6-2D8F-6A7325EBF409}"/>
              </a:ext>
            </a:extLst>
          </p:cNvPr>
          <p:cNvSpPr/>
          <p:nvPr/>
        </p:nvSpPr>
        <p:spPr>
          <a:xfrm>
            <a:off x="12063912" y="9425940"/>
            <a:ext cx="762000" cy="685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1">
            <a:extLst>
              <a:ext uri="{FF2B5EF4-FFF2-40B4-BE49-F238E27FC236}">
                <a16:creationId xmlns:a16="http://schemas.microsoft.com/office/drawing/2014/main" xmlns="" id="{4A62835A-F9D6-31B3-6F34-93A8C587E111}"/>
              </a:ext>
            </a:extLst>
          </p:cNvPr>
          <p:cNvSpPr/>
          <p:nvPr/>
        </p:nvSpPr>
        <p:spPr>
          <a:xfrm>
            <a:off x="12216312" y="9578340"/>
            <a:ext cx="762000" cy="685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10">
            <a:extLst>
              <a:ext uri="{FF2B5EF4-FFF2-40B4-BE49-F238E27FC236}">
                <a16:creationId xmlns:a16="http://schemas.microsoft.com/office/drawing/2014/main" xmlns="" id="{9C8E5E91-C40D-2C1E-B11F-E0A58DF921E1}"/>
              </a:ext>
            </a:extLst>
          </p:cNvPr>
          <p:cNvSpPr/>
          <p:nvPr/>
        </p:nvSpPr>
        <p:spPr>
          <a:xfrm>
            <a:off x="4883427" y="4152900"/>
            <a:ext cx="2514600" cy="8001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B24E0D66-C488-C0A1-F7FA-0F516B267F64}"/>
              </a:ext>
            </a:extLst>
          </p:cNvPr>
          <p:cNvGrpSpPr/>
          <p:nvPr/>
        </p:nvGrpSpPr>
        <p:grpSpPr>
          <a:xfrm>
            <a:off x="39930" y="0"/>
            <a:ext cx="1447800" cy="1447800"/>
            <a:chOff x="39930" y="0"/>
            <a:chExt cx="1447800" cy="1447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FF4BBAFA-A811-E59A-F68A-334D573512DA}"/>
                </a:ext>
              </a:extLst>
            </p:cNvPr>
            <p:cNvSpPr/>
            <p:nvPr/>
          </p:nvSpPr>
          <p:spPr>
            <a:xfrm>
              <a:off x="39930" y="0"/>
              <a:ext cx="1447800" cy="14478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F175BE92-8390-8F6B-6E53-774DA8418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4" y="45114"/>
              <a:ext cx="1357572" cy="135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258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!!3">
            <a:extLst>
              <a:ext uri="{FF2B5EF4-FFF2-40B4-BE49-F238E27FC236}">
                <a16:creationId xmlns:a16="http://schemas.microsoft.com/office/drawing/2014/main" xmlns="" id="{5B7C2A92-1226-74B9-EDF1-9FD8CA81A527}"/>
              </a:ext>
            </a:extLst>
          </p:cNvPr>
          <p:cNvSpPr/>
          <p:nvPr/>
        </p:nvSpPr>
        <p:spPr>
          <a:xfrm>
            <a:off x="457200" y="723900"/>
            <a:ext cx="17221200" cy="9220200"/>
          </a:xfrm>
          <a:prstGeom prst="roundRect">
            <a:avLst>
              <a:gd name="adj" fmla="val 14292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 rot="-10800000">
            <a:off x="16428230" y="0"/>
            <a:ext cx="1859770" cy="1856795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0" y="8430205"/>
            <a:ext cx="1859770" cy="1856795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sp>
        <p:nvSpPr>
          <p:cNvPr id="2" name="!!10">
            <a:extLst>
              <a:ext uri="{FF2B5EF4-FFF2-40B4-BE49-F238E27FC236}">
                <a16:creationId xmlns:a16="http://schemas.microsoft.com/office/drawing/2014/main" xmlns="" id="{1715C093-7758-BEC5-146F-A06B71101B4E}"/>
              </a:ext>
            </a:extLst>
          </p:cNvPr>
          <p:cNvSpPr/>
          <p:nvPr/>
        </p:nvSpPr>
        <p:spPr>
          <a:xfrm>
            <a:off x="0" y="-38100"/>
            <a:ext cx="5928360" cy="65883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DFC3289-5539-D9A4-DEFE-3EC94F97C9A3}"/>
              </a:ext>
            </a:extLst>
          </p:cNvPr>
          <p:cNvSpPr txBox="1"/>
          <p:nvPr/>
        </p:nvSpPr>
        <p:spPr>
          <a:xfrm>
            <a:off x="1249" y="-38099"/>
            <a:ext cx="4799351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2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916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!!3">
            <a:extLst>
              <a:ext uri="{FF2B5EF4-FFF2-40B4-BE49-F238E27FC236}">
                <a16:creationId xmlns:a16="http://schemas.microsoft.com/office/drawing/2014/main" xmlns="" id="{5B7C2A92-1226-74B9-EDF1-9FD8CA81A527}"/>
              </a:ext>
            </a:extLst>
          </p:cNvPr>
          <p:cNvSpPr/>
          <p:nvPr/>
        </p:nvSpPr>
        <p:spPr>
          <a:xfrm>
            <a:off x="152400" y="0"/>
            <a:ext cx="17983200" cy="10287000"/>
          </a:xfrm>
          <a:prstGeom prst="roundRect">
            <a:avLst>
              <a:gd name="adj" fmla="val 14292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 rot="-10800000">
            <a:off x="16428230" y="0"/>
            <a:ext cx="1859770" cy="1856795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0" y="8430205"/>
            <a:ext cx="1859770" cy="1856795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sp>
        <p:nvSpPr>
          <p:cNvPr id="2" name="!!10">
            <a:extLst>
              <a:ext uri="{FF2B5EF4-FFF2-40B4-BE49-F238E27FC236}">
                <a16:creationId xmlns:a16="http://schemas.microsoft.com/office/drawing/2014/main" xmlns="" id="{1715C093-7758-BEC5-146F-A06B71101B4E}"/>
              </a:ext>
            </a:extLst>
          </p:cNvPr>
          <p:cNvSpPr/>
          <p:nvPr/>
        </p:nvSpPr>
        <p:spPr>
          <a:xfrm>
            <a:off x="0" y="206510"/>
            <a:ext cx="5928360" cy="71876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DFC3289-5539-D9A4-DEFE-3EC94F97C9A3}"/>
              </a:ext>
            </a:extLst>
          </p:cNvPr>
          <p:cNvSpPr txBox="1"/>
          <p:nvPr/>
        </p:nvSpPr>
        <p:spPr>
          <a:xfrm>
            <a:off x="152400" y="206510"/>
            <a:ext cx="3171669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BFD </a:t>
            </a:r>
          </a:p>
        </p:txBody>
      </p:sp>
    </p:spTree>
    <p:extLst>
      <p:ext uri="{BB962C8B-B14F-4D97-AF65-F5344CB8AC3E}">
        <p14:creationId xmlns:p14="http://schemas.microsoft.com/office/powerpoint/2010/main" val="950290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BC94690-7DD2-48EF-BB4F-BF73694D7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6510"/>
            <a:ext cx="17531701" cy="917959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10800000">
            <a:off x="16428230" y="0"/>
            <a:ext cx="1859770" cy="1856795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0" y="8430205"/>
            <a:ext cx="1859770" cy="1856795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sp>
        <p:nvSpPr>
          <p:cNvPr id="2" name="!!10">
            <a:extLst>
              <a:ext uri="{FF2B5EF4-FFF2-40B4-BE49-F238E27FC236}">
                <a16:creationId xmlns:a16="http://schemas.microsoft.com/office/drawing/2014/main" xmlns="" id="{1715C093-7758-BEC5-146F-A06B71101B4E}"/>
              </a:ext>
            </a:extLst>
          </p:cNvPr>
          <p:cNvSpPr/>
          <p:nvPr/>
        </p:nvSpPr>
        <p:spPr>
          <a:xfrm>
            <a:off x="0" y="206510"/>
            <a:ext cx="5928360" cy="71876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DFC3289-5539-D9A4-DEFE-3EC94F97C9A3}"/>
              </a:ext>
            </a:extLst>
          </p:cNvPr>
          <p:cNvSpPr txBox="1"/>
          <p:nvPr/>
        </p:nvSpPr>
        <p:spPr>
          <a:xfrm>
            <a:off x="76200" y="190500"/>
            <a:ext cx="3171669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BFD </a:t>
            </a:r>
          </a:p>
        </p:txBody>
      </p:sp>
    </p:spTree>
    <p:extLst>
      <p:ext uri="{BB962C8B-B14F-4D97-AF65-F5344CB8AC3E}">
        <p14:creationId xmlns:p14="http://schemas.microsoft.com/office/powerpoint/2010/main" val="193687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!!3">
            <a:extLst>
              <a:ext uri="{FF2B5EF4-FFF2-40B4-BE49-F238E27FC236}">
                <a16:creationId xmlns:a16="http://schemas.microsoft.com/office/drawing/2014/main" xmlns="" id="{5B7C2A92-1226-74B9-EDF1-9FD8CA81A527}"/>
              </a:ext>
            </a:extLst>
          </p:cNvPr>
          <p:cNvSpPr/>
          <p:nvPr/>
        </p:nvSpPr>
        <p:spPr>
          <a:xfrm>
            <a:off x="685800" y="800100"/>
            <a:ext cx="17259300" cy="9067800"/>
          </a:xfrm>
          <a:prstGeom prst="roundRect">
            <a:avLst>
              <a:gd name="adj" fmla="val 14292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 rot="-10800000">
            <a:off x="16428230" y="0"/>
            <a:ext cx="1859770" cy="1856795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0" y="8430205"/>
            <a:ext cx="1859770" cy="1856795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sp>
        <p:nvSpPr>
          <p:cNvPr id="2" name="!!10">
            <a:extLst>
              <a:ext uri="{FF2B5EF4-FFF2-40B4-BE49-F238E27FC236}">
                <a16:creationId xmlns:a16="http://schemas.microsoft.com/office/drawing/2014/main" xmlns="" id="{1715C093-7758-BEC5-146F-A06B71101B4E}"/>
              </a:ext>
            </a:extLst>
          </p:cNvPr>
          <p:cNvSpPr/>
          <p:nvPr/>
        </p:nvSpPr>
        <p:spPr>
          <a:xfrm>
            <a:off x="0" y="206510"/>
            <a:ext cx="5928360" cy="71876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DFC3289-5539-D9A4-DEFE-3EC94F97C9A3}"/>
              </a:ext>
            </a:extLst>
          </p:cNvPr>
          <p:cNvSpPr txBox="1"/>
          <p:nvPr/>
        </p:nvSpPr>
        <p:spPr>
          <a:xfrm>
            <a:off x="0" y="217465"/>
            <a:ext cx="3171669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DFD </a:t>
            </a:r>
          </a:p>
        </p:txBody>
      </p:sp>
    </p:spTree>
    <p:extLst>
      <p:ext uri="{BB962C8B-B14F-4D97-AF65-F5344CB8AC3E}">
        <p14:creationId xmlns:p14="http://schemas.microsoft.com/office/powerpoint/2010/main" val="4128619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0101"/>
          <a:stretch>
            <a:fillRect/>
          </a:stretch>
        </p:blipFill>
        <p:spPr>
          <a:xfrm>
            <a:off x="0" y="0"/>
            <a:ext cx="8583379" cy="10287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BD3322A9-BB3B-BE3D-7A2A-DBC06272C6F2}"/>
              </a:ext>
            </a:extLst>
          </p:cNvPr>
          <p:cNvGrpSpPr/>
          <p:nvPr/>
        </p:nvGrpSpPr>
        <p:grpSpPr>
          <a:xfrm>
            <a:off x="2667000" y="-2628900"/>
            <a:ext cx="16694390" cy="18947486"/>
            <a:chOff x="2620130" y="-2624314"/>
            <a:chExt cx="16694390" cy="18947486"/>
          </a:xfrm>
        </p:grpSpPr>
        <p:sp>
          <p:nvSpPr>
            <p:cNvPr id="3" name="AutoShape 3"/>
            <p:cNvSpPr/>
            <p:nvPr/>
          </p:nvSpPr>
          <p:spPr>
            <a:xfrm rot="7173568">
              <a:off x="3007072" y="15723"/>
              <a:ext cx="18947486" cy="13667411"/>
            </a:xfrm>
            <a:prstGeom prst="rect">
              <a:avLst/>
            </a:prstGeom>
            <a:solidFill>
              <a:srgbClr val="FFFFFF"/>
            </a:solidFill>
          </p:spPr>
        </p:sp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2620130" y="7568663"/>
              <a:ext cx="3138957" cy="2718337"/>
              <a:chOff x="0" y="0"/>
              <a:chExt cx="6350000" cy="54991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</p:grpSp>
      </p:grpSp>
      <p:sp>
        <p:nvSpPr>
          <p:cNvPr id="7" name="TextBox 7"/>
          <p:cNvSpPr txBox="1"/>
          <p:nvPr/>
        </p:nvSpPr>
        <p:spPr>
          <a:xfrm>
            <a:off x="9612079" y="114300"/>
            <a:ext cx="8675921" cy="716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50"/>
              </a:lnSpc>
            </a:pPr>
            <a:r>
              <a:rPr lang="en-US" sz="4875">
                <a:solidFill>
                  <a:srgbClr val="31356E"/>
                </a:solidFill>
                <a:latin typeface="Muli Regular"/>
              </a:rPr>
              <a:t>4. DEMO</a:t>
            </a:r>
            <a:endParaRPr lang="en-US" sz="4875" dirty="0">
              <a:solidFill>
                <a:srgbClr val="31356E"/>
              </a:solidFill>
              <a:latin typeface="Muli Regular"/>
            </a:endParaRPr>
          </a:p>
        </p:txBody>
      </p:sp>
      <p:sp>
        <p:nvSpPr>
          <p:cNvPr id="14" name="!!10">
            <a:extLst>
              <a:ext uri="{FF2B5EF4-FFF2-40B4-BE49-F238E27FC236}">
                <a16:creationId xmlns:a16="http://schemas.microsoft.com/office/drawing/2014/main" xmlns="" id="{AD90493F-3DB9-8596-70DD-70C43A68823D}"/>
              </a:ext>
            </a:extLst>
          </p:cNvPr>
          <p:cNvSpPr/>
          <p:nvPr/>
        </p:nvSpPr>
        <p:spPr>
          <a:xfrm>
            <a:off x="15621000" y="9175086"/>
            <a:ext cx="2514600" cy="8001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7520432-8E71-3B49-2850-94F3C532FA3C}"/>
              </a:ext>
            </a:extLst>
          </p:cNvPr>
          <p:cNvGrpSpPr/>
          <p:nvPr/>
        </p:nvGrpSpPr>
        <p:grpSpPr>
          <a:xfrm>
            <a:off x="16389705" y="266700"/>
            <a:ext cx="1447800" cy="1447800"/>
            <a:chOff x="39930" y="0"/>
            <a:chExt cx="1447800" cy="14478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D6845892-9863-A689-61DD-FE311B24A0AC}"/>
                </a:ext>
              </a:extLst>
            </p:cNvPr>
            <p:cNvSpPr/>
            <p:nvPr/>
          </p:nvSpPr>
          <p:spPr>
            <a:xfrm>
              <a:off x="39930" y="0"/>
              <a:ext cx="1447800" cy="14478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5F33D2E2-B200-A12D-EAF6-4C245AC61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4" y="45114"/>
              <a:ext cx="1357572" cy="135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6902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1856795" y="929885"/>
            <a:ext cx="14574409" cy="1402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5000" b="1" dirty="0">
                <a:solidFill>
                  <a:srgbClr val="FF7C80"/>
                </a:solidFill>
                <a:latin typeface="VnKunLight2" panose="00000400000000000000" pitchFamily="2" charset="0"/>
              </a:rPr>
              <a:t>Thanks for Attention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8EDFBCF-0394-7A8A-0DB2-3C3BF942D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705100"/>
            <a:ext cx="12115800" cy="8838681"/>
          </a:xfrm>
          <a:prstGeom prst="rect">
            <a:avLst/>
          </a:prstGeom>
        </p:spPr>
      </p:pic>
      <p:sp>
        <p:nvSpPr>
          <p:cNvPr id="3" name="!!3">
            <a:extLst>
              <a:ext uri="{FF2B5EF4-FFF2-40B4-BE49-F238E27FC236}">
                <a16:creationId xmlns:a16="http://schemas.microsoft.com/office/drawing/2014/main" xmlns="" id="{9264AB03-6285-4EEA-9F99-D0B9131471D7}"/>
              </a:ext>
            </a:extLst>
          </p:cNvPr>
          <p:cNvSpPr/>
          <p:nvPr/>
        </p:nvSpPr>
        <p:spPr>
          <a:xfrm flipV="1">
            <a:off x="0" y="0"/>
            <a:ext cx="2057400" cy="1638300"/>
          </a:xfrm>
          <a:prstGeom prst="triangle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!!2">
            <a:extLst>
              <a:ext uri="{FF2B5EF4-FFF2-40B4-BE49-F238E27FC236}">
                <a16:creationId xmlns:a16="http://schemas.microsoft.com/office/drawing/2014/main" xmlns="" id="{3A80EBFA-0462-80D5-AD1B-0B49F235BE0D}"/>
              </a:ext>
            </a:extLst>
          </p:cNvPr>
          <p:cNvSpPr/>
          <p:nvPr/>
        </p:nvSpPr>
        <p:spPr>
          <a:xfrm rot="10800000" flipV="1">
            <a:off x="16230600" y="8686799"/>
            <a:ext cx="2057400" cy="1638300"/>
          </a:xfrm>
          <a:prstGeom prst="triangle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94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10">
            <a:extLst>
              <a:ext uri="{FF2B5EF4-FFF2-40B4-BE49-F238E27FC236}">
                <a16:creationId xmlns:a16="http://schemas.microsoft.com/office/drawing/2014/main" xmlns="" id="{B5D8991D-887A-8DBE-8EDD-B5E02B9BDBBF}"/>
              </a:ext>
            </a:extLst>
          </p:cNvPr>
          <p:cNvSpPr/>
          <p:nvPr/>
        </p:nvSpPr>
        <p:spPr>
          <a:xfrm>
            <a:off x="9606376" y="-16421"/>
            <a:ext cx="8987109" cy="511721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C248318-2BB0-940F-6E7F-47B5FD294FD3}"/>
              </a:ext>
            </a:extLst>
          </p:cNvPr>
          <p:cNvGrpSpPr/>
          <p:nvPr/>
        </p:nvGrpSpPr>
        <p:grpSpPr>
          <a:xfrm>
            <a:off x="-1066800" y="517442"/>
            <a:ext cx="13458664" cy="1357572"/>
            <a:chOff x="-1066800" y="517442"/>
            <a:chExt cx="13458664" cy="1357572"/>
          </a:xfrm>
        </p:grpSpPr>
        <p:sp>
          <p:nvSpPr>
            <p:cNvPr id="16" name="TextBox 16"/>
            <p:cNvSpPr txBox="1"/>
            <p:nvPr/>
          </p:nvSpPr>
          <p:spPr>
            <a:xfrm>
              <a:off x="-1066800" y="578910"/>
              <a:ext cx="13458664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600"/>
                </a:lnSpc>
                <a:spcBef>
                  <a:spcPct val="0"/>
                </a:spcBef>
              </a:pPr>
              <a:r>
                <a:rPr lang="en-US" sz="8000" u="none" dirty="0" err="1">
                  <a:solidFill>
                    <a:srgbClr val="FFFFFF"/>
                  </a:solidFill>
                  <a:latin typeface="Muli Regular"/>
                </a:rPr>
                <a:t>Thành</a:t>
              </a:r>
              <a:r>
                <a:rPr lang="en-US" sz="8000" u="none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8000" u="none" dirty="0" err="1">
                  <a:solidFill>
                    <a:srgbClr val="FFFFFF"/>
                  </a:solidFill>
                  <a:latin typeface="Muli Regular"/>
                </a:rPr>
                <a:t>Viên</a:t>
              </a:r>
              <a:r>
                <a:rPr lang="en-US" sz="8000" u="none" dirty="0">
                  <a:solidFill>
                    <a:srgbClr val="FFFFFF"/>
                  </a:solidFill>
                  <a:latin typeface="Muli Regular"/>
                </a:rPr>
                <a:t> </a:t>
              </a:r>
              <a:r>
                <a:rPr lang="en-US" sz="8000" u="none" dirty="0" err="1">
                  <a:solidFill>
                    <a:srgbClr val="FFFFFF"/>
                  </a:solidFill>
                  <a:latin typeface="Muli Regular"/>
                </a:rPr>
                <a:t>Nhóm</a:t>
              </a:r>
              <a:endParaRPr lang="en-US" sz="8000" u="none" dirty="0">
                <a:solidFill>
                  <a:srgbClr val="FFFFFF"/>
                </a:solidFill>
                <a:latin typeface="Muli Regular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B7406A59-FB10-C4D6-6436-4A65CA57C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045" y="517442"/>
              <a:ext cx="1357572" cy="135757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8F9C767-F35E-B2F2-80E4-BE5362F5C698}"/>
              </a:ext>
            </a:extLst>
          </p:cNvPr>
          <p:cNvGrpSpPr/>
          <p:nvPr/>
        </p:nvGrpSpPr>
        <p:grpSpPr>
          <a:xfrm>
            <a:off x="-533251" y="3466823"/>
            <a:ext cx="8300624" cy="1905277"/>
            <a:chOff x="-2057744" y="2561677"/>
            <a:chExt cx="8300624" cy="190527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xmlns="" id="{9C6B92C8-90E4-0CFE-B75C-0CA34C73373F}"/>
                </a:ext>
              </a:extLst>
            </p:cNvPr>
            <p:cNvSpPr/>
            <p:nvPr/>
          </p:nvSpPr>
          <p:spPr>
            <a:xfrm>
              <a:off x="-2057744" y="2561677"/>
              <a:ext cx="8300624" cy="19052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19">
              <a:extLst>
                <a:ext uri="{FF2B5EF4-FFF2-40B4-BE49-F238E27FC236}">
                  <a16:creationId xmlns:a16="http://schemas.microsoft.com/office/drawing/2014/main" xmlns="" id="{F4F0381F-3827-DAD4-0DAD-657412BEB7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45397" y="2680702"/>
              <a:ext cx="1706562" cy="1663729"/>
              <a:chOff x="1682489" y="-296743"/>
              <a:chExt cx="6274308" cy="6116828"/>
            </a:xfrm>
            <a:blipFill>
              <a:blip r:embed="rId3"/>
              <a:stretch>
                <a:fillRect/>
              </a:stretch>
            </a:blipFill>
          </p:grpSpPr>
          <p:sp>
            <p:nvSpPr>
              <p:cNvPr id="22" name="Freeform 20">
                <a:extLst>
                  <a:ext uri="{FF2B5EF4-FFF2-40B4-BE49-F238E27FC236}">
                    <a16:creationId xmlns:a16="http://schemas.microsoft.com/office/drawing/2014/main" xmlns="" id="{8AF44FA0-F510-F743-029E-E1FF8FB9C3DC}"/>
                  </a:ext>
                </a:extLst>
              </p:cNvPr>
              <p:cNvSpPr/>
              <p:nvPr/>
            </p:nvSpPr>
            <p:spPr>
              <a:xfrm>
                <a:off x="1682489" y="-296743"/>
                <a:ext cx="6274308" cy="6116828"/>
              </a:xfrm>
              <a:custGeom>
                <a:avLst/>
                <a:gdLst/>
                <a:ahLst/>
                <a:cxnLst/>
                <a:rect l="l" t="t" r="r" b="b"/>
                <a:pathLst>
                  <a:path w="6274308" h="6116828">
                    <a:moveTo>
                      <a:pt x="3137154" y="0"/>
                    </a:moveTo>
                    <a:lnTo>
                      <a:pt x="621411" y="1211453"/>
                    </a:lnTo>
                    <a:lnTo>
                      <a:pt x="0" y="3933825"/>
                    </a:lnTo>
                    <a:lnTo>
                      <a:pt x="1741043" y="6116828"/>
                    </a:lnTo>
                    <a:lnTo>
                      <a:pt x="4533265" y="6116828"/>
                    </a:lnTo>
                    <a:lnTo>
                      <a:pt x="6274308" y="3933825"/>
                    </a:lnTo>
                    <a:lnTo>
                      <a:pt x="5652897" y="1211453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9" name="TextBox 3">
              <a:extLst>
                <a:ext uri="{FF2B5EF4-FFF2-40B4-BE49-F238E27FC236}">
                  <a16:creationId xmlns:a16="http://schemas.microsoft.com/office/drawing/2014/main" xmlns="" id="{B53E233B-7E38-DA1F-BC1D-6EF8C581168D}"/>
                </a:ext>
              </a:extLst>
            </p:cNvPr>
            <p:cNvSpPr txBox="1"/>
            <p:nvPr/>
          </p:nvSpPr>
          <p:spPr>
            <a:xfrm>
              <a:off x="-598263" y="3058419"/>
              <a:ext cx="5410200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Đinh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 Thanh </a:t>
              </a: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Tiên</a:t>
              </a:r>
              <a:endParaRPr lang="en-US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5">
              <a:extLst>
                <a:ext uri="{FF2B5EF4-FFF2-40B4-BE49-F238E27FC236}">
                  <a16:creationId xmlns:a16="http://schemas.microsoft.com/office/drawing/2014/main" xmlns="" id="{F3ADD885-B566-CCBE-BB88-784BF7510CF5}"/>
                </a:ext>
              </a:extLst>
            </p:cNvPr>
            <p:cNvSpPr txBox="1"/>
            <p:nvPr/>
          </p:nvSpPr>
          <p:spPr>
            <a:xfrm>
              <a:off x="118160" y="3736524"/>
              <a:ext cx="5410200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000" i="1" dirty="0">
                  <a:latin typeface="Arial" panose="020B0604020202020204" pitchFamily="34" charset="0"/>
                  <a:cs typeface="Arial" panose="020B0604020202020204" pitchFamily="34" charset="0"/>
                </a:rPr>
                <a:t>3120410522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54E0292E-DBCE-CDA4-0E2B-D3445DB1C810}"/>
              </a:ext>
            </a:extLst>
          </p:cNvPr>
          <p:cNvGrpSpPr/>
          <p:nvPr/>
        </p:nvGrpSpPr>
        <p:grpSpPr>
          <a:xfrm>
            <a:off x="-533251" y="6210023"/>
            <a:ext cx="8300624" cy="1905277"/>
            <a:chOff x="-635978" y="6336143"/>
            <a:chExt cx="8300624" cy="190527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B099B47B-4AA7-6FD3-FF10-821229EA49B4}"/>
                </a:ext>
              </a:extLst>
            </p:cNvPr>
            <p:cNvSpPr/>
            <p:nvPr/>
          </p:nvSpPr>
          <p:spPr>
            <a:xfrm>
              <a:off x="-635978" y="6336143"/>
              <a:ext cx="8300624" cy="19052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xmlns="" id="{E63BF817-1BD2-24D0-BBAC-7874706ED7B2}"/>
                </a:ext>
              </a:extLst>
            </p:cNvPr>
            <p:cNvSpPr/>
            <p:nvPr/>
          </p:nvSpPr>
          <p:spPr>
            <a:xfrm>
              <a:off x="5819049" y="6505432"/>
              <a:ext cx="1705179" cy="1432092"/>
            </a:xfrm>
            <a:custGeom>
              <a:avLst/>
              <a:gdLst/>
              <a:ahLst/>
              <a:cxnLst/>
              <a:rect l="l" t="t" r="r" b="b"/>
              <a:pathLst>
                <a:path w="6274308" h="6116828">
                  <a:moveTo>
                    <a:pt x="3137154" y="0"/>
                  </a:moveTo>
                  <a:lnTo>
                    <a:pt x="621411" y="1211453"/>
                  </a:lnTo>
                  <a:lnTo>
                    <a:pt x="0" y="3933825"/>
                  </a:lnTo>
                  <a:lnTo>
                    <a:pt x="1741043" y="6116828"/>
                  </a:lnTo>
                  <a:lnTo>
                    <a:pt x="4533265" y="6116828"/>
                  </a:lnTo>
                  <a:lnTo>
                    <a:pt x="6274308" y="3933825"/>
                  </a:lnTo>
                  <a:lnTo>
                    <a:pt x="5652897" y="1211453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47" name="TextBox 3">
              <a:extLst>
                <a:ext uri="{FF2B5EF4-FFF2-40B4-BE49-F238E27FC236}">
                  <a16:creationId xmlns:a16="http://schemas.microsoft.com/office/drawing/2014/main" xmlns="" id="{39B6CE87-7FE6-2E30-7072-AEBD342104E0}"/>
                </a:ext>
              </a:extLst>
            </p:cNvPr>
            <p:cNvSpPr txBox="1"/>
            <p:nvPr/>
          </p:nvSpPr>
          <p:spPr>
            <a:xfrm>
              <a:off x="0" y="6610729"/>
              <a:ext cx="6142435" cy="4873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Lương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Ngọc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 Minh </a:t>
              </a: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Khuê</a:t>
              </a:r>
              <a:endParaRPr lang="en-US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Box 5">
              <a:extLst>
                <a:ext uri="{FF2B5EF4-FFF2-40B4-BE49-F238E27FC236}">
                  <a16:creationId xmlns:a16="http://schemas.microsoft.com/office/drawing/2014/main" xmlns="" id="{4F110415-9D61-F3C9-90F5-21E07A94FEEF}"/>
                </a:ext>
              </a:extLst>
            </p:cNvPr>
            <p:cNvSpPr txBox="1"/>
            <p:nvPr/>
          </p:nvSpPr>
          <p:spPr>
            <a:xfrm>
              <a:off x="1490759" y="7366775"/>
              <a:ext cx="5410200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000" i="1" dirty="0">
                  <a:latin typeface="Arial" panose="020B0604020202020204" pitchFamily="34" charset="0"/>
                  <a:cs typeface="Arial" panose="020B0604020202020204" pitchFamily="34" charset="0"/>
                </a:rPr>
                <a:t>3120410256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B5DAF9CC-27B8-D1A6-DF37-FFCD28BC3F9A}"/>
              </a:ext>
            </a:extLst>
          </p:cNvPr>
          <p:cNvGrpSpPr/>
          <p:nvPr/>
        </p:nvGrpSpPr>
        <p:grpSpPr>
          <a:xfrm>
            <a:off x="10234139" y="2318149"/>
            <a:ext cx="8300624" cy="1905277"/>
            <a:chOff x="10398262" y="2293198"/>
            <a:chExt cx="8300624" cy="190527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A05B6771-2713-CC83-6C5F-C59810FB9324}"/>
                </a:ext>
              </a:extLst>
            </p:cNvPr>
            <p:cNvGrpSpPr/>
            <p:nvPr/>
          </p:nvGrpSpPr>
          <p:grpSpPr>
            <a:xfrm>
              <a:off x="10398262" y="2293198"/>
              <a:ext cx="8300624" cy="1905277"/>
              <a:chOff x="-2057744" y="2561677"/>
              <a:chExt cx="8300624" cy="1905277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xmlns="" id="{7495AA8C-EBB4-B5C7-F5E4-D9B5F6EC517F}"/>
                  </a:ext>
                </a:extLst>
              </p:cNvPr>
              <p:cNvSpPr/>
              <p:nvPr/>
            </p:nvSpPr>
            <p:spPr>
              <a:xfrm>
                <a:off x="-2057744" y="2561677"/>
                <a:ext cx="8300624" cy="190527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">
                <a:extLst>
                  <a:ext uri="{FF2B5EF4-FFF2-40B4-BE49-F238E27FC236}">
                    <a16:creationId xmlns:a16="http://schemas.microsoft.com/office/drawing/2014/main" xmlns="" id="{C5ADBF5D-F8DB-1EA4-ADCA-4B1B98143A62}"/>
                  </a:ext>
                </a:extLst>
              </p:cNvPr>
              <p:cNvSpPr txBox="1"/>
              <p:nvPr/>
            </p:nvSpPr>
            <p:spPr>
              <a:xfrm>
                <a:off x="252332" y="2990071"/>
                <a:ext cx="5410200" cy="48731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840"/>
                  </a:lnSpc>
                </a:pPr>
                <a:r>
                  <a:rPr lang="en-US" sz="4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Nguyễn</a:t>
                </a:r>
                <a:r>
                  <a:rPr 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Hoàng</a:t>
                </a:r>
                <a:r>
                  <a:rPr 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Khang</a:t>
                </a:r>
              </a:p>
            </p:txBody>
          </p:sp>
          <p:sp>
            <p:nvSpPr>
              <p:cNvPr id="32" name="TextBox 5">
                <a:extLst>
                  <a:ext uri="{FF2B5EF4-FFF2-40B4-BE49-F238E27FC236}">
                    <a16:creationId xmlns:a16="http://schemas.microsoft.com/office/drawing/2014/main" xmlns="" id="{189020BE-C535-C071-388A-269F046810BB}"/>
                  </a:ext>
                </a:extLst>
              </p:cNvPr>
              <p:cNvSpPr txBox="1"/>
              <p:nvPr/>
            </p:nvSpPr>
            <p:spPr>
              <a:xfrm>
                <a:off x="647356" y="3712627"/>
                <a:ext cx="5410200" cy="53860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200"/>
                  </a:lnSpc>
                </a:pPr>
                <a:r>
                  <a:rPr lang="en-US" sz="4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3120410236</a:t>
                </a:r>
              </a:p>
            </p:txBody>
          </p:sp>
        </p:grp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xmlns="" id="{8BE772E0-C035-4E18-7FE3-9065EA7E24C0}"/>
                </a:ext>
              </a:extLst>
            </p:cNvPr>
            <p:cNvSpPr/>
            <p:nvPr/>
          </p:nvSpPr>
          <p:spPr>
            <a:xfrm>
              <a:off x="10721341" y="2293442"/>
              <a:ext cx="1699259" cy="1644984"/>
            </a:xfrm>
            <a:custGeom>
              <a:avLst/>
              <a:gdLst/>
              <a:ahLst/>
              <a:cxnLst/>
              <a:rect l="l" t="t" r="r" b="b"/>
              <a:pathLst>
                <a:path w="6274308" h="6116828">
                  <a:moveTo>
                    <a:pt x="3137154" y="0"/>
                  </a:moveTo>
                  <a:lnTo>
                    <a:pt x="621411" y="1211453"/>
                  </a:lnTo>
                  <a:lnTo>
                    <a:pt x="0" y="3933825"/>
                  </a:lnTo>
                  <a:lnTo>
                    <a:pt x="1741043" y="6116828"/>
                  </a:lnTo>
                  <a:lnTo>
                    <a:pt x="4533265" y="6116828"/>
                  </a:lnTo>
                  <a:lnTo>
                    <a:pt x="6274308" y="3933825"/>
                  </a:lnTo>
                  <a:lnTo>
                    <a:pt x="5652897" y="1211453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C37B9D9-9FEB-0C89-9B5B-7EA03766E52D}"/>
              </a:ext>
            </a:extLst>
          </p:cNvPr>
          <p:cNvGrpSpPr/>
          <p:nvPr/>
        </p:nvGrpSpPr>
        <p:grpSpPr>
          <a:xfrm>
            <a:off x="10417758" y="4693600"/>
            <a:ext cx="8300624" cy="1905277"/>
            <a:chOff x="10417758" y="4693600"/>
            <a:chExt cx="8300624" cy="190527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F3E49513-9B66-8592-4BB3-9E265A491C45}"/>
                </a:ext>
              </a:extLst>
            </p:cNvPr>
            <p:cNvGrpSpPr/>
            <p:nvPr/>
          </p:nvGrpSpPr>
          <p:grpSpPr>
            <a:xfrm>
              <a:off x="10417758" y="4693600"/>
              <a:ext cx="8300624" cy="1905277"/>
              <a:chOff x="-2057744" y="2561677"/>
              <a:chExt cx="8300624" cy="1905277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F2C3FE00-2634-EA37-B4AF-C3D3C0B3B411}"/>
                  </a:ext>
                </a:extLst>
              </p:cNvPr>
              <p:cNvSpPr/>
              <p:nvPr/>
            </p:nvSpPr>
            <p:spPr>
              <a:xfrm>
                <a:off x="-2057744" y="2561677"/>
                <a:ext cx="8300624" cy="190527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">
                <a:extLst>
                  <a:ext uri="{FF2B5EF4-FFF2-40B4-BE49-F238E27FC236}">
                    <a16:creationId xmlns:a16="http://schemas.microsoft.com/office/drawing/2014/main" xmlns="" id="{75D2BE9D-344C-1BE8-298E-8BACABCE9128}"/>
                  </a:ext>
                </a:extLst>
              </p:cNvPr>
              <p:cNvSpPr txBox="1"/>
              <p:nvPr/>
            </p:nvSpPr>
            <p:spPr>
              <a:xfrm>
                <a:off x="252332" y="2990071"/>
                <a:ext cx="5410200" cy="48731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840"/>
                  </a:lnSpc>
                </a:pPr>
                <a:r>
                  <a:rPr lang="en-US" sz="4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Huỳnh</a:t>
                </a:r>
                <a:r>
                  <a:rPr 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Phan </a:t>
                </a:r>
                <a:r>
                  <a:rPr lang="en-US" sz="4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Hữu</a:t>
                </a:r>
                <a:r>
                  <a:rPr 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Đạt</a:t>
                </a:r>
                <a:endParaRPr 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TextBox 5">
                <a:extLst>
                  <a:ext uri="{FF2B5EF4-FFF2-40B4-BE49-F238E27FC236}">
                    <a16:creationId xmlns:a16="http://schemas.microsoft.com/office/drawing/2014/main" xmlns="" id="{006E0091-EB30-4A11-D075-C1DA1825CBA7}"/>
                  </a:ext>
                </a:extLst>
              </p:cNvPr>
              <p:cNvSpPr txBox="1"/>
              <p:nvPr/>
            </p:nvSpPr>
            <p:spPr>
              <a:xfrm>
                <a:off x="647356" y="3712627"/>
                <a:ext cx="5410200" cy="53860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200"/>
                  </a:lnSpc>
                </a:pPr>
                <a:r>
                  <a:rPr lang="en-US" sz="4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3120410112</a:t>
                </a:r>
              </a:p>
            </p:txBody>
          </p:sp>
        </p:grp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xmlns="" id="{9B389ADB-D926-FD5C-7BF3-AA0E86177440}"/>
                </a:ext>
              </a:extLst>
            </p:cNvPr>
            <p:cNvSpPr/>
            <p:nvPr/>
          </p:nvSpPr>
          <p:spPr>
            <a:xfrm>
              <a:off x="10786867" y="4838700"/>
              <a:ext cx="1595732" cy="1572984"/>
            </a:xfrm>
            <a:custGeom>
              <a:avLst/>
              <a:gdLst/>
              <a:ahLst/>
              <a:cxnLst/>
              <a:rect l="l" t="t" r="r" b="b"/>
              <a:pathLst>
                <a:path w="6274308" h="6116828">
                  <a:moveTo>
                    <a:pt x="3137154" y="0"/>
                  </a:moveTo>
                  <a:lnTo>
                    <a:pt x="621411" y="1211453"/>
                  </a:lnTo>
                  <a:lnTo>
                    <a:pt x="0" y="3933825"/>
                  </a:lnTo>
                  <a:lnTo>
                    <a:pt x="1741043" y="6116828"/>
                  </a:lnTo>
                  <a:lnTo>
                    <a:pt x="4533265" y="6116828"/>
                  </a:lnTo>
                  <a:lnTo>
                    <a:pt x="6274308" y="3933825"/>
                  </a:lnTo>
                  <a:lnTo>
                    <a:pt x="5652897" y="1211453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23179DA0-49DC-10CD-4E71-2A49B309AD25}"/>
              </a:ext>
            </a:extLst>
          </p:cNvPr>
          <p:cNvGrpSpPr/>
          <p:nvPr/>
        </p:nvGrpSpPr>
        <p:grpSpPr>
          <a:xfrm>
            <a:off x="10417758" y="7243586"/>
            <a:ext cx="8300624" cy="1905277"/>
            <a:chOff x="10417758" y="7243586"/>
            <a:chExt cx="8300624" cy="190527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6A7D4EE0-CBA4-46B6-1A17-CAB3D874A4D6}"/>
                </a:ext>
              </a:extLst>
            </p:cNvPr>
            <p:cNvGrpSpPr/>
            <p:nvPr/>
          </p:nvGrpSpPr>
          <p:grpSpPr>
            <a:xfrm>
              <a:off x="10417758" y="7243586"/>
              <a:ext cx="8300624" cy="1905277"/>
              <a:chOff x="-2057744" y="2561677"/>
              <a:chExt cx="8300624" cy="1905277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xmlns="" id="{D853BC49-F467-D5DE-6287-C3CC7AAF1350}"/>
                  </a:ext>
                </a:extLst>
              </p:cNvPr>
              <p:cNvSpPr/>
              <p:nvPr/>
            </p:nvSpPr>
            <p:spPr>
              <a:xfrm>
                <a:off x="-2057744" y="2561677"/>
                <a:ext cx="8300624" cy="190527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3">
                <a:extLst>
                  <a:ext uri="{FF2B5EF4-FFF2-40B4-BE49-F238E27FC236}">
                    <a16:creationId xmlns:a16="http://schemas.microsoft.com/office/drawing/2014/main" xmlns="" id="{BF048FE3-0CC2-5B00-3425-0AAB0AEC34C2}"/>
                  </a:ext>
                </a:extLst>
              </p:cNvPr>
              <p:cNvSpPr txBox="1"/>
              <p:nvPr/>
            </p:nvSpPr>
            <p:spPr>
              <a:xfrm>
                <a:off x="252332" y="2990071"/>
                <a:ext cx="5560166" cy="48731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840"/>
                  </a:lnSpc>
                </a:pPr>
                <a:r>
                  <a:rPr lang="en-US" sz="4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Nguyễn</a:t>
                </a:r>
                <a:r>
                  <a:rPr 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Lê </a:t>
                </a:r>
                <a:r>
                  <a:rPr lang="en-US" sz="4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Đăng</a:t>
                </a:r>
                <a:r>
                  <a:rPr 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Khoa</a:t>
                </a:r>
              </a:p>
            </p:txBody>
          </p:sp>
          <p:sp>
            <p:nvSpPr>
              <p:cNvPr id="44" name="TextBox 5">
                <a:extLst>
                  <a:ext uri="{FF2B5EF4-FFF2-40B4-BE49-F238E27FC236}">
                    <a16:creationId xmlns:a16="http://schemas.microsoft.com/office/drawing/2014/main" xmlns="" id="{AB55BCFB-0E05-9BC0-5302-B05FEF0BBA60}"/>
                  </a:ext>
                </a:extLst>
              </p:cNvPr>
              <p:cNvSpPr txBox="1"/>
              <p:nvPr/>
            </p:nvSpPr>
            <p:spPr>
              <a:xfrm>
                <a:off x="647356" y="3712627"/>
                <a:ext cx="5410200" cy="53860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200"/>
                  </a:lnSpc>
                </a:pPr>
                <a:r>
                  <a:rPr lang="en-US" sz="4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3120410247</a:t>
                </a:r>
              </a:p>
            </p:txBody>
          </p:sp>
        </p:grp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xmlns="" id="{197CAB9F-B336-90ED-7B81-F50B36FCFBF3}"/>
                </a:ext>
              </a:extLst>
            </p:cNvPr>
            <p:cNvSpPr/>
            <p:nvPr/>
          </p:nvSpPr>
          <p:spPr>
            <a:xfrm>
              <a:off x="10799453" y="7560322"/>
              <a:ext cx="1497999" cy="1423186"/>
            </a:xfrm>
            <a:custGeom>
              <a:avLst/>
              <a:gdLst/>
              <a:ahLst/>
              <a:cxnLst/>
              <a:rect l="l" t="t" r="r" b="b"/>
              <a:pathLst>
                <a:path w="6274308" h="6116828">
                  <a:moveTo>
                    <a:pt x="3137154" y="0"/>
                  </a:moveTo>
                  <a:lnTo>
                    <a:pt x="621411" y="1211453"/>
                  </a:lnTo>
                  <a:lnTo>
                    <a:pt x="0" y="3933825"/>
                  </a:lnTo>
                  <a:lnTo>
                    <a:pt x="1741043" y="6116828"/>
                  </a:lnTo>
                  <a:lnTo>
                    <a:pt x="4533265" y="6116828"/>
                  </a:lnTo>
                  <a:lnTo>
                    <a:pt x="6274308" y="3933825"/>
                  </a:lnTo>
                  <a:lnTo>
                    <a:pt x="5652897" y="1211453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20EB0A6-EF6E-3AE6-0892-1780A911D184}"/>
              </a:ext>
            </a:extLst>
          </p:cNvPr>
          <p:cNvGrpSpPr/>
          <p:nvPr/>
        </p:nvGrpSpPr>
        <p:grpSpPr>
          <a:xfrm>
            <a:off x="5623089" y="3546185"/>
            <a:ext cx="2835111" cy="5712115"/>
            <a:chOff x="4377572" y="3546185"/>
            <a:chExt cx="2835111" cy="5712115"/>
          </a:xfrm>
        </p:grpSpPr>
        <p:grpSp>
          <p:nvGrpSpPr>
            <p:cNvPr id="6" name="Group 6"/>
            <p:cNvGrpSpPr/>
            <p:nvPr/>
          </p:nvGrpSpPr>
          <p:grpSpPr>
            <a:xfrm>
              <a:off x="4377572" y="3546185"/>
              <a:ext cx="2835111" cy="5712115"/>
              <a:chOff x="0" y="0"/>
              <a:chExt cx="3780149" cy="7616153"/>
            </a:xfrm>
          </p:grpSpPr>
          <p:sp>
            <p:nvSpPr>
              <p:cNvPr id="7" name="AutoShape 7"/>
              <p:cNvSpPr/>
              <p:nvPr/>
            </p:nvSpPr>
            <p:spPr>
              <a:xfrm>
                <a:off x="0" y="0"/>
                <a:ext cx="3780149" cy="7616153"/>
              </a:xfrm>
              <a:prstGeom prst="rect">
                <a:avLst/>
              </a:prstGeom>
              <a:solidFill>
                <a:srgbClr val="242424">
                  <a:alpha val="4706"/>
                </a:srgbClr>
              </a:solidFill>
            </p:spPr>
          </p:sp>
          <p:grpSp>
            <p:nvGrpSpPr>
              <p:cNvPr id="8" name="Group 8"/>
              <p:cNvGrpSpPr/>
              <p:nvPr/>
            </p:nvGrpSpPr>
            <p:grpSpPr>
              <a:xfrm rot="5400000">
                <a:off x="-505" y="505"/>
                <a:ext cx="631736" cy="630726"/>
                <a:chOff x="0" y="0"/>
                <a:chExt cx="6350000" cy="6339840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0" y="0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lnTo>
                        <a:pt x="6350000" y="6339840"/>
                      </a:lnTo>
                      <a:close/>
                    </a:path>
                  </a:pathLst>
                </a:custGeom>
                <a:solidFill>
                  <a:srgbClr val="31356E"/>
                </a:solidFill>
              </p:spPr>
            </p:sp>
          </p:grpSp>
        </p:grpSp>
        <p:grpSp>
          <p:nvGrpSpPr>
            <p:cNvPr id="18" name="Group 18"/>
            <p:cNvGrpSpPr/>
            <p:nvPr/>
          </p:nvGrpSpPr>
          <p:grpSpPr>
            <a:xfrm>
              <a:off x="4657768" y="4107909"/>
              <a:ext cx="2274719" cy="2798372"/>
              <a:chOff x="0" y="0"/>
              <a:chExt cx="3032958" cy="3731163"/>
            </a:xfrm>
          </p:grpSpPr>
          <p:sp>
            <p:nvSpPr>
              <p:cNvPr id="19" name="TextBox 19"/>
              <p:cNvSpPr txBox="1"/>
              <p:nvPr/>
            </p:nvSpPr>
            <p:spPr>
              <a:xfrm>
                <a:off x="0" y="2615728"/>
                <a:ext cx="3032958" cy="11154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359"/>
                  </a:lnSpc>
                </a:pPr>
                <a:r>
                  <a:rPr lang="en-US" sz="2400" dirty="0" err="1">
                    <a:solidFill>
                      <a:srgbClr val="242424"/>
                    </a:solidFill>
                    <a:latin typeface="Muli Regular"/>
                  </a:rPr>
                  <a:t>Tổng</a:t>
                </a:r>
                <a:r>
                  <a:rPr lang="en-US" sz="2400" dirty="0">
                    <a:solidFill>
                      <a:srgbClr val="242424"/>
                    </a:solidFill>
                    <a:latin typeface="Muli Regular"/>
                  </a:rPr>
                  <a:t> Quan </a:t>
                </a:r>
                <a:r>
                  <a:rPr lang="en-US" sz="2400" dirty="0" err="1">
                    <a:solidFill>
                      <a:srgbClr val="242424"/>
                    </a:solidFill>
                    <a:latin typeface="Muli Regular"/>
                  </a:rPr>
                  <a:t>Đề</a:t>
                </a:r>
                <a:r>
                  <a:rPr lang="en-US" sz="2400" dirty="0">
                    <a:solidFill>
                      <a:srgbClr val="242424"/>
                    </a:solidFill>
                    <a:latin typeface="Muli Regular"/>
                  </a:rPr>
                  <a:t> </a:t>
                </a:r>
                <a:r>
                  <a:rPr lang="en-US" sz="2400" dirty="0" err="1">
                    <a:solidFill>
                      <a:srgbClr val="242424"/>
                    </a:solidFill>
                    <a:latin typeface="Muli Regular"/>
                  </a:rPr>
                  <a:t>Tài</a:t>
                </a:r>
                <a:endParaRPr lang="en-US" sz="2400" dirty="0">
                  <a:solidFill>
                    <a:srgbClr val="242424"/>
                  </a:solidFill>
                  <a:latin typeface="Muli Regular"/>
                </a:endParaRPr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0"/>
                <a:ext cx="3032958" cy="8001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799"/>
                  </a:lnSpc>
                </a:pPr>
                <a:r>
                  <a:rPr lang="en-US" sz="3999">
                    <a:solidFill>
                      <a:srgbClr val="31356E"/>
                    </a:solidFill>
                    <a:latin typeface="Muli Regular"/>
                  </a:rPr>
                  <a:t>02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CFEDB735-37A1-2D50-5A3E-CDE09B1C60F2}"/>
              </a:ext>
            </a:extLst>
          </p:cNvPr>
          <p:cNvGrpSpPr/>
          <p:nvPr/>
        </p:nvGrpSpPr>
        <p:grpSpPr>
          <a:xfrm>
            <a:off x="9737889" y="3546185"/>
            <a:ext cx="2835111" cy="5712115"/>
            <a:chOff x="7726444" y="3546185"/>
            <a:chExt cx="2835111" cy="5712115"/>
          </a:xfrm>
        </p:grpSpPr>
        <p:grpSp>
          <p:nvGrpSpPr>
            <p:cNvPr id="10" name="Group 10"/>
            <p:cNvGrpSpPr/>
            <p:nvPr/>
          </p:nvGrpSpPr>
          <p:grpSpPr>
            <a:xfrm>
              <a:off x="7726444" y="3546185"/>
              <a:ext cx="2835111" cy="5712115"/>
              <a:chOff x="0" y="0"/>
              <a:chExt cx="3780149" cy="7616153"/>
            </a:xfrm>
          </p:grpSpPr>
          <p:sp>
            <p:nvSpPr>
              <p:cNvPr id="11" name="AutoShape 11"/>
              <p:cNvSpPr/>
              <p:nvPr/>
            </p:nvSpPr>
            <p:spPr>
              <a:xfrm>
                <a:off x="0" y="0"/>
                <a:ext cx="3780149" cy="7616153"/>
              </a:xfrm>
              <a:prstGeom prst="rect">
                <a:avLst/>
              </a:prstGeom>
              <a:solidFill>
                <a:srgbClr val="242424">
                  <a:alpha val="4706"/>
                </a:srgbClr>
              </a:solidFill>
            </p:spPr>
          </p:sp>
          <p:grpSp>
            <p:nvGrpSpPr>
              <p:cNvPr id="12" name="Group 12"/>
              <p:cNvGrpSpPr/>
              <p:nvPr/>
            </p:nvGrpSpPr>
            <p:grpSpPr>
              <a:xfrm rot="5400000">
                <a:off x="-505" y="505"/>
                <a:ext cx="631736" cy="630726"/>
                <a:chOff x="0" y="0"/>
                <a:chExt cx="6350000" cy="6339840"/>
              </a:xfrm>
            </p:grpSpPr>
            <p:sp>
              <p:nvSpPr>
                <p:cNvPr id="13" name="Freeform 13"/>
                <p:cNvSpPr/>
                <p:nvPr/>
              </p:nvSpPr>
              <p:spPr>
                <a:xfrm>
                  <a:off x="0" y="0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lnTo>
                        <a:pt x="6350000" y="6339840"/>
                      </a:lnTo>
                      <a:close/>
                    </a:path>
                  </a:pathLst>
                </a:custGeom>
                <a:solidFill>
                  <a:srgbClr val="31356E"/>
                </a:solidFill>
              </p:spPr>
            </p:sp>
          </p:grpSp>
        </p:grpSp>
        <p:grpSp>
          <p:nvGrpSpPr>
            <p:cNvPr id="22" name="Group 22"/>
            <p:cNvGrpSpPr/>
            <p:nvPr/>
          </p:nvGrpSpPr>
          <p:grpSpPr>
            <a:xfrm>
              <a:off x="8006641" y="4107909"/>
              <a:ext cx="2274719" cy="2798372"/>
              <a:chOff x="0" y="0"/>
              <a:chExt cx="3032958" cy="3731163"/>
            </a:xfrm>
          </p:grpSpPr>
          <p:sp>
            <p:nvSpPr>
              <p:cNvPr id="23" name="TextBox 23"/>
              <p:cNvSpPr txBox="1"/>
              <p:nvPr/>
            </p:nvSpPr>
            <p:spPr>
              <a:xfrm>
                <a:off x="0" y="2615728"/>
                <a:ext cx="3032958" cy="11154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359"/>
                  </a:lnSpc>
                </a:pPr>
                <a:r>
                  <a:rPr lang="en-US" sz="2400" dirty="0" err="1">
                    <a:solidFill>
                      <a:srgbClr val="242424"/>
                    </a:solidFill>
                    <a:latin typeface="Muli Regular"/>
                  </a:rPr>
                  <a:t>Phân</a:t>
                </a:r>
                <a:r>
                  <a:rPr lang="en-US" sz="2400" dirty="0">
                    <a:solidFill>
                      <a:srgbClr val="242424"/>
                    </a:solidFill>
                    <a:latin typeface="Muli Regular"/>
                  </a:rPr>
                  <a:t> </a:t>
                </a:r>
                <a:r>
                  <a:rPr lang="en-US" sz="2400" dirty="0" err="1">
                    <a:solidFill>
                      <a:srgbClr val="242424"/>
                    </a:solidFill>
                    <a:latin typeface="Muli Regular"/>
                  </a:rPr>
                  <a:t>Tích</a:t>
                </a:r>
                <a:r>
                  <a:rPr lang="en-US" sz="2400" dirty="0">
                    <a:solidFill>
                      <a:srgbClr val="242424"/>
                    </a:solidFill>
                    <a:latin typeface="Muli Regular"/>
                  </a:rPr>
                  <a:t> </a:t>
                </a:r>
                <a:r>
                  <a:rPr lang="en-US" sz="2400" dirty="0" err="1">
                    <a:solidFill>
                      <a:srgbClr val="242424"/>
                    </a:solidFill>
                    <a:latin typeface="Muli Regular"/>
                  </a:rPr>
                  <a:t>Hệ</a:t>
                </a:r>
                <a:r>
                  <a:rPr lang="en-US" sz="2400" dirty="0">
                    <a:solidFill>
                      <a:srgbClr val="242424"/>
                    </a:solidFill>
                    <a:latin typeface="Muli Regular"/>
                  </a:rPr>
                  <a:t> </a:t>
                </a:r>
                <a:r>
                  <a:rPr lang="en-US" sz="2400" dirty="0" err="1">
                    <a:solidFill>
                      <a:srgbClr val="242424"/>
                    </a:solidFill>
                    <a:latin typeface="Muli Regular"/>
                  </a:rPr>
                  <a:t>Thống</a:t>
                </a:r>
                <a:endParaRPr lang="en-US" sz="2400" dirty="0">
                  <a:solidFill>
                    <a:srgbClr val="242424"/>
                  </a:solidFill>
                  <a:latin typeface="Muli Regular"/>
                </a:endParaRPr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0"/>
                <a:ext cx="3032958" cy="8001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799"/>
                  </a:lnSpc>
                </a:pPr>
                <a:r>
                  <a:rPr lang="en-US" sz="3999">
                    <a:solidFill>
                      <a:srgbClr val="31356E"/>
                    </a:solidFill>
                    <a:latin typeface="Muli Regular"/>
                  </a:rPr>
                  <a:t>03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270CC22D-B54E-7C61-3F43-0428FAEF623D}"/>
              </a:ext>
            </a:extLst>
          </p:cNvPr>
          <p:cNvGrpSpPr/>
          <p:nvPr/>
        </p:nvGrpSpPr>
        <p:grpSpPr>
          <a:xfrm>
            <a:off x="14097000" y="3546185"/>
            <a:ext cx="2835111" cy="5712115"/>
            <a:chOff x="14424189" y="3546185"/>
            <a:chExt cx="2835111" cy="5712115"/>
          </a:xfrm>
        </p:grpSpPr>
        <p:grpSp>
          <p:nvGrpSpPr>
            <p:cNvPr id="30" name="Group 30"/>
            <p:cNvGrpSpPr/>
            <p:nvPr/>
          </p:nvGrpSpPr>
          <p:grpSpPr>
            <a:xfrm>
              <a:off x="14424189" y="3546185"/>
              <a:ext cx="2835111" cy="5712115"/>
              <a:chOff x="0" y="0"/>
              <a:chExt cx="3780149" cy="7616153"/>
            </a:xfrm>
          </p:grpSpPr>
          <p:sp>
            <p:nvSpPr>
              <p:cNvPr id="31" name="AutoShape 31"/>
              <p:cNvSpPr/>
              <p:nvPr/>
            </p:nvSpPr>
            <p:spPr>
              <a:xfrm>
                <a:off x="0" y="0"/>
                <a:ext cx="3780149" cy="7616153"/>
              </a:xfrm>
              <a:prstGeom prst="rect">
                <a:avLst/>
              </a:prstGeom>
              <a:solidFill>
                <a:srgbClr val="242424">
                  <a:alpha val="4706"/>
                </a:srgbClr>
              </a:solidFill>
            </p:spPr>
          </p:sp>
          <p:grpSp>
            <p:nvGrpSpPr>
              <p:cNvPr id="32" name="Group 32"/>
              <p:cNvGrpSpPr/>
              <p:nvPr/>
            </p:nvGrpSpPr>
            <p:grpSpPr>
              <a:xfrm rot="5400000">
                <a:off x="-505" y="505"/>
                <a:ext cx="631736" cy="630726"/>
                <a:chOff x="0" y="0"/>
                <a:chExt cx="6350000" cy="6339840"/>
              </a:xfrm>
            </p:grpSpPr>
            <p:sp>
              <p:nvSpPr>
                <p:cNvPr id="33" name="Freeform 33"/>
                <p:cNvSpPr/>
                <p:nvPr/>
              </p:nvSpPr>
              <p:spPr>
                <a:xfrm>
                  <a:off x="0" y="0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lnTo>
                        <a:pt x="6350000" y="6339840"/>
                      </a:lnTo>
                      <a:close/>
                    </a:path>
                  </a:pathLst>
                </a:custGeom>
                <a:solidFill>
                  <a:srgbClr val="31356E"/>
                </a:solidFill>
              </p:spPr>
            </p:sp>
          </p:grpSp>
        </p:grpSp>
        <p:grpSp>
          <p:nvGrpSpPr>
            <p:cNvPr id="34" name="Group 34"/>
            <p:cNvGrpSpPr/>
            <p:nvPr/>
          </p:nvGrpSpPr>
          <p:grpSpPr>
            <a:xfrm>
              <a:off x="14704385" y="4107909"/>
              <a:ext cx="2274719" cy="2328948"/>
              <a:chOff x="0" y="0"/>
              <a:chExt cx="3032958" cy="3105264"/>
            </a:xfrm>
          </p:grpSpPr>
          <p:sp>
            <p:nvSpPr>
              <p:cNvPr id="35" name="TextBox 35"/>
              <p:cNvSpPr txBox="1"/>
              <p:nvPr/>
            </p:nvSpPr>
            <p:spPr>
              <a:xfrm>
                <a:off x="0" y="2615728"/>
                <a:ext cx="3032958" cy="48953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149"/>
                  </a:lnSpc>
                </a:pPr>
                <a:r>
                  <a:rPr lang="en-US" sz="2250" dirty="0">
                    <a:solidFill>
                      <a:srgbClr val="242424"/>
                    </a:solidFill>
                    <a:latin typeface="Muli Regular"/>
                  </a:rPr>
                  <a:t>Demo</a:t>
                </a:r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0"/>
                <a:ext cx="3032958" cy="8001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799"/>
                  </a:lnSpc>
                </a:pPr>
                <a:r>
                  <a:rPr lang="en-US" sz="3999">
                    <a:solidFill>
                      <a:srgbClr val="31356E"/>
                    </a:solidFill>
                    <a:latin typeface="Muli Regular"/>
                  </a:rPr>
                  <a:t>04</a:t>
                </a:r>
              </a:p>
            </p:txBody>
          </p:sp>
        </p:grpSp>
      </p:grpSp>
      <p:sp>
        <p:nvSpPr>
          <p:cNvPr id="38" name="TextBox 38"/>
          <p:cNvSpPr txBox="1"/>
          <p:nvPr/>
        </p:nvSpPr>
        <p:spPr>
          <a:xfrm>
            <a:off x="2383080" y="636229"/>
            <a:ext cx="13458664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0"/>
              </a:lnSpc>
            </a:pPr>
            <a:r>
              <a:rPr lang="en-US" sz="5775" dirty="0" err="1">
                <a:solidFill>
                  <a:srgbClr val="31356E"/>
                </a:solidFill>
                <a:latin typeface="Muli Regular"/>
              </a:rPr>
              <a:t>Nội</a:t>
            </a:r>
            <a:r>
              <a:rPr lang="en-US" sz="5775" dirty="0">
                <a:solidFill>
                  <a:srgbClr val="31356E"/>
                </a:solidFill>
                <a:latin typeface="Muli Regular"/>
              </a:rPr>
              <a:t> dung </a:t>
            </a:r>
            <a:r>
              <a:rPr lang="en-US" sz="5775" dirty="0" err="1">
                <a:solidFill>
                  <a:srgbClr val="31356E"/>
                </a:solidFill>
                <a:latin typeface="Muli Regular"/>
              </a:rPr>
              <a:t>thuyết</a:t>
            </a:r>
            <a:r>
              <a:rPr lang="en-US" sz="5775" dirty="0">
                <a:solidFill>
                  <a:srgbClr val="31356E"/>
                </a:solidFill>
                <a:latin typeface="Muli Regular"/>
              </a:rPr>
              <a:t> </a:t>
            </a:r>
            <a:r>
              <a:rPr lang="en-US" sz="5775" dirty="0" err="1">
                <a:solidFill>
                  <a:srgbClr val="31356E"/>
                </a:solidFill>
                <a:latin typeface="Muli Regular"/>
              </a:rPr>
              <a:t>trình</a:t>
            </a:r>
            <a:endParaRPr lang="en-US" sz="5775" dirty="0">
              <a:solidFill>
                <a:srgbClr val="31356E"/>
              </a:solidFill>
              <a:latin typeface="Muli Regular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E323E0AE-C0BF-8D29-1360-CB7513ADD727}"/>
              </a:ext>
            </a:extLst>
          </p:cNvPr>
          <p:cNvGrpSpPr/>
          <p:nvPr/>
        </p:nvGrpSpPr>
        <p:grpSpPr>
          <a:xfrm>
            <a:off x="1736889" y="3546185"/>
            <a:ext cx="2835111" cy="5712115"/>
            <a:chOff x="1028700" y="3546185"/>
            <a:chExt cx="2835111" cy="5712115"/>
          </a:xfrm>
        </p:grpSpPr>
        <p:grpSp>
          <p:nvGrpSpPr>
            <p:cNvPr id="2" name="Group 2"/>
            <p:cNvGrpSpPr/>
            <p:nvPr/>
          </p:nvGrpSpPr>
          <p:grpSpPr>
            <a:xfrm>
              <a:off x="1028700" y="3546185"/>
              <a:ext cx="2835111" cy="5712115"/>
              <a:chOff x="0" y="0"/>
              <a:chExt cx="3780149" cy="7616153"/>
            </a:xfrm>
          </p:grpSpPr>
          <p:sp>
            <p:nvSpPr>
              <p:cNvPr id="3" name="AutoShape 3"/>
              <p:cNvSpPr/>
              <p:nvPr/>
            </p:nvSpPr>
            <p:spPr>
              <a:xfrm>
                <a:off x="0" y="0"/>
                <a:ext cx="3780149" cy="7616153"/>
              </a:xfrm>
              <a:prstGeom prst="rect">
                <a:avLst/>
              </a:prstGeom>
              <a:solidFill>
                <a:srgbClr val="242424">
                  <a:alpha val="4706"/>
                </a:srgbClr>
              </a:solidFill>
            </p:spPr>
          </p:sp>
          <p:grpSp>
            <p:nvGrpSpPr>
              <p:cNvPr id="4" name="Group 4"/>
              <p:cNvGrpSpPr/>
              <p:nvPr/>
            </p:nvGrpSpPr>
            <p:grpSpPr>
              <a:xfrm rot="5400000">
                <a:off x="-505" y="505"/>
                <a:ext cx="631736" cy="630726"/>
                <a:chOff x="0" y="0"/>
                <a:chExt cx="6350000" cy="6339840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lnTo>
                        <a:pt x="6350000" y="6339840"/>
                      </a:lnTo>
                      <a:close/>
                    </a:path>
                  </a:pathLst>
                </a:custGeom>
                <a:solidFill>
                  <a:srgbClr val="31356E"/>
                </a:solidFill>
              </p:spPr>
            </p:sp>
          </p:grpSp>
        </p:grpSp>
        <p:grpSp>
          <p:nvGrpSpPr>
            <p:cNvPr id="39" name="Group 39"/>
            <p:cNvGrpSpPr/>
            <p:nvPr/>
          </p:nvGrpSpPr>
          <p:grpSpPr>
            <a:xfrm>
              <a:off x="1308896" y="4107909"/>
              <a:ext cx="2274719" cy="2798372"/>
              <a:chOff x="0" y="0"/>
              <a:chExt cx="3032958" cy="3731163"/>
            </a:xfrm>
          </p:grpSpPr>
          <p:sp>
            <p:nvSpPr>
              <p:cNvPr id="40" name="TextBox 40"/>
              <p:cNvSpPr txBox="1"/>
              <p:nvPr/>
            </p:nvSpPr>
            <p:spPr>
              <a:xfrm>
                <a:off x="0" y="2615728"/>
                <a:ext cx="3032958" cy="11154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359"/>
                  </a:lnSpc>
                </a:pPr>
                <a:r>
                  <a:rPr lang="en-US" sz="2400" dirty="0" err="1">
                    <a:solidFill>
                      <a:srgbClr val="242424"/>
                    </a:solidFill>
                    <a:latin typeface="Muli Regular"/>
                  </a:rPr>
                  <a:t>Giới</a:t>
                </a:r>
                <a:r>
                  <a:rPr lang="en-US" sz="2400" dirty="0">
                    <a:solidFill>
                      <a:srgbClr val="242424"/>
                    </a:solidFill>
                    <a:latin typeface="Muli Regular"/>
                  </a:rPr>
                  <a:t> </a:t>
                </a:r>
                <a:r>
                  <a:rPr lang="en-US" sz="2400" dirty="0" err="1">
                    <a:solidFill>
                      <a:srgbClr val="242424"/>
                    </a:solidFill>
                    <a:latin typeface="Muli Regular"/>
                  </a:rPr>
                  <a:t>thiệu</a:t>
                </a:r>
                <a:r>
                  <a:rPr lang="en-US" sz="2400" dirty="0">
                    <a:solidFill>
                      <a:srgbClr val="242424"/>
                    </a:solidFill>
                    <a:latin typeface="Muli Regular"/>
                  </a:rPr>
                  <a:t> </a:t>
                </a:r>
                <a:r>
                  <a:rPr lang="en-US" sz="2400" dirty="0" err="1">
                    <a:solidFill>
                      <a:srgbClr val="242424"/>
                    </a:solidFill>
                    <a:latin typeface="Muli Regular"/>
                  </a:rPr>
                  <a:t>Ứng</a:t>
                </a:r>
                <a:r>
                  <a:rPr lang="en-US" sz="2400" dirty="0">
                    <a:solidFill>
                      <a:srgbClr val="242424"/>
                    </a:solidFill>
                    <a:latin typeface="Muli Regular"/>
                  </a:rPr>
                  <a:t> </a:t>
                </a:r>
                <a:r>
                  <a:rPr lang="en-US" sz="2400" dirty="0" err="1">
                    <a:solidFill>
                      <a:srgbClr val="242424"/>
                    </a:solidFill>
                    <a:latin typeface="Muli Regular"/>
                  </a:rPr>
                  <a:t>Dụng</a:t>
                </a:r>
                <a:endParaRPr lang="en-US" sz="2400" dirty="0">
                  <a:solidFill>
                    <a:srgbClr val="242424"/>
                  </a:solidFill>
                  <a:latin typeface="Muli Regular"/>
                </a:endParaRPr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0"/>
                <a:ext cx="3032958" cy="8001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799"/>
                  </a:lnSpc>
                </a:pPr>
                <a:r>
                  <a:rPr lang="en-US" sz="3999">
                    <a:solidFill>
                      <a:srgbClr val="31356E"/>
                    </a:solidFill>
                    <a:latin typeface="Muli Regular"/>
                  </a:rPr>
                  <a:t>01</a:t>
                </a:r>
              </a:p>
            </p:txBody>
          </p:sp>
        </p:grpSp>
      </p:grpSp>
      <p:sp>
        <p:nvSpPr>
          <p:cNvPr id="43" name="!!10">
            <a:extLst>
              <a:ext uri="{FF2B5EF4-FFF2-40B4-BE49-F238E27FC236}">
                <a16:creationId xmlns:a16="http://schemas.microsoft.com/office/drawing/2014/main" xmlns="" id="{DA3883FB-DCAB-A0B6-2308-3F0807F244F2}"/>
              </a:ext>
            </a:extLst>
          </p:cNvPr>
          <p:cNvSpPr/>
          <p:nvPr/>
        </p:nvSpPr>
        <p:spPr>
          <a:xfrm>
            <a:off x="2819400" y="712429"/>
            <a:ext cx="2514600" cy="8001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101D2903-E952-FA21-74E0-49299E852602}"/>
              </a:ext>
            </a:extLst>
          </p:cNvPr>
          <p:cNvGrpSpPr/>
          <p:nvPr/>
        </p:nvGrpSpPr>
        <p:grpSpPr>
          <a:xfrm>
            <a:off x="39930" y="0"/>
            <a:ext cx="1447800" cy="1447800"/>
            <a:chOff x="39930" y="0"/>
            <a:chExt cx="1447800" cy="14478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9FB906EC-CC15-8483-2B73-33A8C8E65507}"/>
                </a:ext>
              </a:extLst>
            </p:cNvPr>
            <p:cNvSpPr/>
            <p:nvPr/>
          </p:nvSpPr>
          <p:spPr>
            <a:xfrm>
              <a:off x="39930" y="0"/>
              <a:ext cx="1447800" cy="14478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xmlns="" id="{B8CE059E-3914-BDFE-DD9B-36589F109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4" y="45114"/>
              <a:ext cx="1357572" cy="1357572"/>
            </a:xfrm>
            <a:prstGeom prst="rect">
              <a:avLst/>
            </a:prstGeom>
          </p:spPr>
        </p:pic>
      </p:grpSp>
      <p:grpSp>
        <p:nvGrpSpPr>
          <p:cNvPr id="46" name="Group 8">
            <a:extLst>
              <a:ext uri="{FF2B5EF4-FFF2-40B4-BE49-F238E27FC236}">
                <a16:creationId xmlns:a16="http://schemas.microsoft.com/office/drawing/2014/main" xmlns="" id="{619988C5-2628-2576-BE7F-4C1C3F96838A}"/>
              </a:ext>
            </a:extLst>
          </p:cNvPr>
          <p:cNvGrpSpPr/>
          <p:nvPr/>
        </p:nvGrpSpPr>
        <p:grpSpPr>
          <a:xfrm rot="-10800000">
            <a:off x="16428230" y="0"/>
            <a:ext cx="1859770" cy="1856795"/>
            <a:chOff x="0" y="0"/>
            <a:chExt cx="6350000" cy="6339840"/>
          </a:xfrm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xmlns="" id="{DF52E120-8910-601C-131A-0960918E9DBC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8244" t="20894" r="6800" b="26540"/>
          <a:stretch>
            <a:fillRect/>
          </a:stretch>
        </p:blipFill>
        <p:spPr>
          <a:xfrm>
            <a:off x="8508935" y="22860"/>
            <a:ext cx="9779065" cy="10287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8CB0FC9D-9153-200C-6295-A00467A1FB02}"/>
              </a:ext>
            </a:extLst>
          </p:cNvPr>
          <p:cNvGrpSpPr/>
          <p:nvPr/>
        </p:nvGrpSpPr>
        <p:grpSpPr>
          <a:xfrm>
            <a:off x="-1186587" y="-1638300"/>
            <a:ext cx="15733443" cy="16864442"/>
            <a:chOff x="-1214549" y="-1724074"/>
            <a:chExt cx="15733443" cy="16864442"/>
          </a:xfrm>
        </p:grpSpPr>
        <p:sp>
          <p:nvSpPr>
            <p:cNvPr id="3" name="AutoShape 3"/>
            <p:cNvSpPr/>
            <p:nvPr/>
          </p:nvSpPr>
          <p:spPr>
            <a:xfrm rot="3595211">
              <a:off x="-3308314" y="369691"/>
              <a:ext cx="16864442" cy="12676911"/>
            </a:xfrm>
            <a:prstGeom prst="rect">
              <a:avLst/>
            </a:prstGeom>
            <a:solidFill>
              <a:srgbClr val="31356E"/>
            </a:solidFill>
          </p:spPr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9857807" y="6250499"/>
              <a:ext cx="4661087" cy="4036501"/>
              <a:chOff x="0" y="0"/>
              <a:chExt cx="6350000" cy="54991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6" name="TextBox 6"/>
          <p:cNvSpPr txBox="1"/>
          <p:nvPr/>
        </p:nvSpPr>
        <p:spPr>
          <a:xfrm>
            <a:off x="1591772" y="2626968"/>
            <a:ext cx="793322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Muli Regular"/>
              </a:rPr>
              <a:t>1.Giới </a:t>
            </a:r>
            <a:r>
              <a:rPr lang="en-US" sz="8000" dirty="0" err="1">
                <a:solidFill>
                  <a:srgbClr val="FFFFFF"/>
                </a:solidFill>
                <a:latin typeface="Muli Regular"/>
              </a:rPr>
              <a:t>thiệu</a:t>
            </a:r>
            <a:r>
              <a:rPr lang="en-US" sz="80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Muli Regular"/>
              </a:rPr>
              <a:t>Ứng</a:t>
            </a:r>
            <a:r>
              <a:rPr lang="en-US" sz="80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Muli Regular"/>
              </a:rPr>
              <a:t>Dụng</a:t>
            </a:r>
            <a:endParaRPr lang="en-US" sz="8000" dirty="0">
              <a:solidFill>
                <a:srgbClr val="FFFFFF"/>
              </a:solidFill>
              <a:latin typeface="Muli Regular"/>
            </a:endParaRPr>
          </a:p>
        </p:txBody>
      </p:sp>
      <p:sp>
        <p:nvSpPr>
          <p:cNvPr id="9" name="!!6">
            <a:extLst>
              <a:ext uri="{FF2B5EF4-FFF2-40B4-BE49-F238E27FC236}">
                <a16:creationId xmlns:a16="http://schemas.microsoft.com/office/drawing/2014/main" xmlns="" id="{43992B39-9C3B-9614-B40A-1BE76D9A7753}"/>
              </a:ext>
            </a:extLst>
          </p:cNvPr>
          <p:cNvSpPr/>
          <p:nvPr/>
        </p:nvSpPr>
        <p:spPr>
          <a:xfrm>
            <a:off x="11454312" y="8816340"/>
            <a:ext cx="762000" cy="685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!!5">
            <a:extLst>
              <a:ext uri="{FF2B5EF4-FFF2-40B4-BE49-F238E27FC236}">
                <a16:creationId xmlns:a16="http://schemas.microsoft.com/office/drawing/2014/main" xmlns="" id="{6308843F-4A23-393C-B19B-6D511598FE5C}"/>
              </a:ext>
            </a:extLst>
          </p:cNvPr>
          <p:cNvSpPr/>
          <p:nvPr/>
        </p:nvSpPr>
        <p:spPr>
          <a:xfrm>
            <a:off x="11606712" y="8968740"/>
            <a:ext cx="762000" cy="685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4">
            <a:extLst>
              <a:ext uri="{FF2B5EF4-FFF2-40B4-BE49-F238E27FC236}">
                <a16:creationId xmlns:a16="http://schemas.microsoft.com/office/drawing/2014/main" xmlns="" id="{FA2D77EA-826D-BCB2-F04E-E3875B2BCB32}"/>
              </a:ext>
            </a:extLst>
          </p:cNvPr>
          <p:cNvSpPr/>
          <p:nvPr/>
        </p:nvSpPr>
        <p:spPr>
          <a:xfrm>
            <a:off x="11759112" y="9121140"/>
            <a:ext cx="762000" cy="685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3">
            <a:extLst>
              <a:ext uri="{FF2B5EF4-FFF2-40B4-BE49-F238E27FC236}">
                <a16:creationId xmlns:a16="http://schemas.microsoft.com/office/drawing/2014/main" xmlns="" id="{DD75AFF5-281E-D89D-7332-4036C093A9EC}"/>
              </a:ext>
            </a:extLst>
          </p:cNvPr>
          <p:cNvSpPr/>
          <p:nvPr/>
        </p:nvSpPr>
        <p:spPr>
          <a:xfrm>
            <a:off x="11911512" y="9273540"/>
            <a:ext cx="762000" cy="685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2">
            <a:extLst>
              <a:ext uri="{FF2B5EF4-FFF2-40B4-BE49-F238E27FC236}">
                <a16:creationId xmlns:a16="http://schemas.microsoft.com/office/drawing/2014/main" xmlns="" id="{BC8D2B79-7AEA-B6E6-2D8F-6A7325EBF409}"/>
              </a:ext>
            </a:extLst>
          </p:cNvPr>
          <p:cNvSpPr/>
          <p:nvPr/>
        </p:nvSpPr>
        <p:spPr>
          <a:xfrm>
            <a:off x="12063912" y="9425940"/>
            <a:ext cx="762000" cy="685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1">
            <a:extLst>
              <a:ext uri="{FF2B5EF4-FFF2-40B4-BE49-F238E27FC236}">
                <a16:creationId xmlns:a16="http://schemas.microsoft.com/office/drawing/2014/main" xmlns="" id="{4A62835A-F9D6-31B3-6F34-93A8C587E111}"/>
              </a:ext>
            </a:extLst>
          </p:cNvPr>
          <p:cNvSpPr/>
          <p:nvPr/>
        </p:nvSpPr>
        <p:spPr>
          <a:xfrm>
            <a:off x="12216312" y="9578340"/>
            <a:ext cx="762000" cy="685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10">
            <a:extLst>
              <a:ext uri="{FF2B5EF4-FFF2-40B4-BE49-F238E27FC236}">
                <a16:creationId xmlns:a16="http://schemas.microsoft.com/office/drawing/2014/main" xmlns="" id="{9C8E5E91-C40D-2C1E-B11F-E0A58DF921E1}"/>
              </a:ext>
            </a:extLst>
          </p:cNvPr>
          <p:cNvSpPr/>
          <p:nvPr/>
        </p:nvSpPr>
        <p:spPr>
          <a:xfrm>
            <a:off x="4883427" y="4152900"/>
            <a:ext cx="2514600" cy="8001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B24E0D66-C488-C0A1-F7FA-0F516B267F64}"/>
              </a:ext>
            </a:extLst>
          </p:cNvPr>
          <p:cNvGrpSpPr/>
          <p:nvPr/>
        </p:nvGrpSpPr>
        <p:grpSpPr>
          <a:xfrm>
            <a:off x="39930" y="0"/>
            <a:ext cx="1447800" cy="1447800"/>
            <a:chOff x="39930" y="0"/>
            <a:chExt cx="1447800" cy="1447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FF4BBAFA-A811-E59A-F68A-334D573512DA}"/>
                </a:ext>
              </a:extLst>
            </p:cNvPr>
            <p:cNvSpPr/>
            <p:nvPr/>
          </p:nvSpPr>
          <p:spPr>
            <a:xfrm>
              <a:off x="39930" y="0"/>
              <a:ext cx="1447800" cy="14478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F175BE92-8390-8F6B-6E53-774DA8418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4" y="45114"/>
              <a:ext cx="1357572" cy="135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603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609529" y="728272"/>
            <a:ext cx="9753600" cy="8937134"/>
            <a:chOff x="0" y="0"/>
            <a:chExt cx="6350000" cy="6350000"/>
          </a:xfrm>
          <a:blipFill>
            <a:blip r:embed="rId2"/>
            <a:stretch>
              <a:fillRect/>
            </a:stretch>
          </a:blipFill>
        </p:grpSpPr>
        <p:sp>
          <p:nvSpPr>
            <p:cNvPr id="7" name="Freeform 7"/>
            <p:cNvSpPr/>
            <p:nvPr/>
          </p:nvSpPr>
          <p:spPr>
            <a:xfrm>
              <a:off x="37846" y="116586"/>
              <a:ext cx="6274308" cy="6116828"/>
            </a:xfrm>
            <a:custGeom>
              <a:avLst/>
              <a:gdLst/>
              <a:ahLst/>
              <a:cxnLst/>
              <a:rect l="l" t="t" r="r" b="b"/>
              <a:pathLst>
                <a:path w="6274308" h="6116828">
                  <a:moveTo>
                    <a:pt x="3137154" y="0"/>
                  </a:moveTo>
                  <a:lnTo>
                    <a:pt x="621411" y="1211453"/>
                  </a:lnTo>
                  <a:lnTo>
                    <a:pt x="0" y="3933825"/>
                  </a:lnTo>
                  <a:lnTo>
                    <a:pt x="1741043" y="6116828"/>
                  </a:lnTo>
                  <a:lnTo>
                    <a:pt x="4533265" y="6116828"/>
                  </a:lnTo>
                  <a:lnTo>
                    <a:pt x="6274308" y="3933825"/>
                  </a:lnTo>
                  <a:lnTo>
                    <a:pt x="5652897" y="1211453"/>
                  </a:lnTo>
                  <a:close/>
                </a:path>
              </a:pathLst>
            </a:custGeom>
            <a:grpFill/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6428230" y="0"/>
            <a:ext cx="1859770" cy="1856795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0" y="8430205"/>
            <a:ext cx="1859770" cy="1856795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sp>
        <p:nvSpPr>
          <p:cNvPr id="2" name="!!10">
            <a:extLst>
              <a:ext uri="{FF2B5EF4-FFF2-40B4-BE49-F238E27FC236}">
                <a16:creationId xmlns:a16="http://schemas.microsoft.com/office/drawing/2014/main" xmlns="" id="{1715C093-7758-BEC5-146F-A06B71101B4E}"/>
              </a:ext>
            </a:extLst>
          </p:cNvPr>
          <p:cNvSpPr/>
          <p:nvPr/>
        </p:nvSpPr>
        <p:spPr>
          <a:xfrm>
            <a:off x="0" y="1648707"/>
            <a:ext cx="5928360" cy="71876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091F057-2FB7-CD0E-2775-A8700E18039C}"/>
              </a:ext>
            </a:extLst>
          </p:cNvPr>
          <p:cNvSpPr txBox="1"/>
          <p:nvPr/>
        </p:nvSpPr>
        <p:spPr>
          <a:xfrm>
            <a:off x="228601" y="2872025"/>
            <a:ext cx="8181460" cy="485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i="1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sz="3000" i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3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i="1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endParaRPr lang="en-US" sz="3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: C#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Môi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: .NET Framework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Database: MySQL</a:t>
            </a:r>
          </a:p>
          <a:p>
            <a:pPr>
              <a:lnSpc>
                <a:spcPct val="150000"/>
              </a:lnSpc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000" i="1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sz="3000" i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3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i="1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endParaRPr lang="en-US" sz="3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Microsoft Visual Studio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1DD557BD-78D4-34B3-9A96-C82B32244430}"/>
              </a:ext>
            </a:extLst>
          </p:cNvPr>
          <p:cNvGrpSpPr/>
          <p:nvPr/>
        </p:nvGrpSpPr>
        <p:grpSpPr>
          <a:xfrm>
            <a:off x="39930" y="0"/>
            <a:ext cx="1447800" cy="1447800"/>
            <a:chOff x="39930" y="0"/>
            <a:chExt cx="1447800" cy="14478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5FE07944-C411-F4BB-1909-ACCE610B9CE8}"/>
                </a:ext>
              </a:extLst>
            </p:cNvPr>
            <p:cNvSpPr/>
            <p:nvPr/>
          </p:nvSpPr>
          <p:spPr>
            <a:xfrm>
              <a:off x="39930" y="0"/>
              <a:ext cx="1447800" cy="14478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A54DED78-86F9-3739-40B5-479179689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4" y="45114"/>
              <a:ext cx="1357572" cy="135757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2615" y="1562100"/>
            <a:ext cx="16122770" cy="7477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600" i="1" dirty="0">
                <a:latin typeface="Montserrat" pitchFamily="2" charset="0"/>
                <a:cs typeface="Times New Roman" panose="02020603050405020304" pitchFamily="18" charset="0"/>
              </a:rPr>
              <a:t># </a:t>
            </a:r>
            <a:r>
              <a:rPr lang="en-US" sz="3600" i="1" dirty="0" err="1">
                <a:latin typeface="Montserrat" pitchFamily="2" charset="0"/>
                <a:cs typeface="Times New Roman" panose="02020603050405020304" pitchFamily="18" charset="0"/>
              </a:rPr>
              <a:t>Mô</a:t>
            </a:r>
            <a:r>
              <a:rPr lang="en-US" sz="3600" i="1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Montserrat" pitchFamily="2" charset="0"/>
                <a:cs typeface="Times New Roman" panose="02020603050405020304" pitchFamily="18" charset="0"/>
              </a:rPr>
              <a:t>hình</a:t>
            </a:r>
            <a:endParaRPr lang="en-US" sz="3600" i="1" dirty="0">
              <a:latin typeface="Montserrat" pitchFamily="2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latin typeface="Montserrat" pitchFamily="2" charset="0"/>
                <a:cs typeface="Times New Roman" panose="02020603050405020304" pitchFamily="18" charset="0"/>
              </a:rPr>
              <a:t>	</a:t>
            </a:r>
            <a:r>
              <a:rPr lang="en-US" sz="3600" dirty="0" err="1">
                <a:latin typeface="Montserrat" pitchFamily="2" charset="0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Montserrat" pitchFamily="2" charset="0"/>
                <a:cs typeface="Times New Roman" panose="02020603050405020304" pitchFamily="18" charset="0"/>
              </a:rPr>
              <a:t>phân</a:t>
            </a:r>
            <a:r>
              <a:rPr lang="en-US" sz="36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Montserrat" pitchFamily="2" charset="0"/>
                <a:cs typeface="Times New Roman" panose="02020603050405020304" pitchFamily="18" charset="0"/>
              </a:rPr>
              <a:t>ra</a:t>
            </a:r>
            <a:r>
              <a:rPr lang="en-US" sz="36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Montserrat" pitchFamily="2" charset="0"/>
                <a:cs typeface="Times New Roman" panose="02020603050405020304" pitchFamily="18" charset="0"/>
              </a:rPr>
              <a:t>làm</a:t>
            </a:r>
            <a:r>
              <a:rPr lang="en-US" sz="3600" dirty="0">
                <a:latin typeface="Montserrat" pitchFamily="2" charset="0"/>
                <a:cs typeface="Times New Roman" panose="02020603050405020304" pitchFamily="18" charset="0"/>
              </a:rPr>
              <a:t> 3 </a:t>
            </a:r>
            <a:r>
              <a:rPr lang="en-US" sz="3600" dirty="0" err="1">
                <a:latin typeface="Montserrat" pitchFamily="2" charset="0"/>
                <a:cs typeface="Times New Roman" panose="02020603050405020304" pitchFamily="18" charset="0"/>
              </a:rPr>
              <a:t>lớp</a:t>
            </a:r>
            <a:endParaRPr lang="en-US" sz="3600" dirty="0">
              <a:latin typeface="Montserrat" pitchFamily="2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C000"/>
                </a:solidFill>
                <a:latin typeface="Montserrat" pitchFamily="2" charset="0"/>
                <a:cs typeface="Times New Roman" panose="02020603050405020304" pitchFamily="18" charset="0"/>
              </a:rPr>
              <a:t>GUI</a:t>
            </a:r>
            <a:r>
              <a:rPr lang="en-US" sz="3600" dirty="0">
                <a:solidFill>
                  <a:srgbClr val="FFC000"/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Layler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: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Lớp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này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hiển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thị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giao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diện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chức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năng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người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dùng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cuối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sử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dụng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C000"/>
                </a:solidFill>
                <a:latin typeface="Montserrat" pitchFamily="2" charset="0"/>
                <a:cs typeface="Times New Roman" panose="02020603050405020304" pitchFamily="18" charset="0"/>
              </a:rPr>
              <a:t>BUS</a:t>
            </a:r>
            <a:r>
              <a:rPr lang="en-US" sz="3600" dirty="0">
                <a:solidFill>
                  <a:srgbClr val="FFC000"/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Layer: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Đây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là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lớp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nhận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yêu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cầu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từ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lớp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GUI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truy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xuất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lên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lớp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DAO 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lấy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thông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tin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trả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về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GUI.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C000"/>
                </a:solidFill>
                <a:latin typeface="Montserrat" pitchFamily="2" charset="0"/>
                <a:cs typeface="Times New Roman" panose="02020603050405020304" pitchFamily="18" charset="0"/>
              </a:rPr>
              <a:t>DAO</a:t>
            </a:r>
            <a:r>
              <a:rPr lang="en-US" sz="3600" dirty="0">
                <a:solidFill>
                  <a:srgbClr val="FFC000"/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Layer: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Lớp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này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là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lớp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truy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xuất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với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cơ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sở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dữ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chỉ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duy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nhất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lớp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này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làm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việc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với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 Database.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  <a:cs typeface="Times New Roman" panose="02020603050405020304" pitchFamily="18" charset="0"/>
              </a:rPr>
              <a:t>	</a:t>
            </a:r>
            <a:r>
              <a:rPr lang="en-US" sz="3600" dirty="0" err="1">
                <a:latin typeface="Montserrat" pitchFamily="2" charset="0"/>
                <a:cs typeface="Times New Roman" panose="02020603050405020304" pitchFamily="18" charset="0"/>
              </a:rPr>
              <a:t>Ngoài</a:t>
            </a:r>
            <a:r>
              <a:rPr lang="en-US" sz="36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Montserrat" pitchFamily="2" charset="0"/>
                <a:cs typeface="Times New Roman" panose="02020603050405020304" pitchFamily="18" charset="0"/>
              </a:rPr>
              <a:t>ra</a:t>
            </a:r>
            <a:r>
              <a:rPr lang="en-US" sz="36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C000"/>
                </a:solidFill>
                <a:latin typeface="Montserrat" pitchFamily="2" charset="0"/>
                <a:cs typeface="Times New Roman" panose="02020603050405020304" pitchFamily="18" charset="0"/>
              </a:rPr>
              <a:t>DTO</a:t>
            </a:r>
            <a:r>
              <a:rPr lang="en-US" sz="3600" dirty="0">
                <a:solidFill>
                  <a:srgbClr val="FFC000"/>
                </a:solidFill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Montserrat" pitchFamily="2" charset="0"/>
                <a:cs typeface="Times New Roman" panose="02020603050405020304" pitchFamily="18" charset="0"/>
              </a:rPr>
              <a:t>Layer </a:t>
            </a:r>
            <a:r>
              <a:rPr lang="en-US" sz="3600" dirty="0" err="1">
                <a:latin typeface="Montserrat" pitchFamily="2" charset="0"/>
                <a:cs typeface="Times New Roman" panose="02020603050405020304" pitchFamily="18" charset="0"/>
              </a:rPr>
              <a:t>là</a:t>
            </a:r>
            <a:r>
              <a:rPr lang="en-US" sz="36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Montserrat" pitchFamily="2" charset="0"/>
                <a:cs typeface="Times New Roman" panose="02020603050405020304" pitchFamily="18" charset="0"/>
              </a:rPr>
              <a:t>lớp</a:t>
            </a:r>
            <a:r>
              <a:rPr lang="en-US" sz="36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Montserrat" pitchFamily="2" charset="0"/>
                <a:cs typeface="Times New Roman" panose="02020603050405020304" pitchFamily="18" charset="0"/>
              </a:rPr>
              <a:t>phụ</a:t>
            </a:r>
            <a:r>
              <a:rPr lang="en-US" sz="36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Montserrat" pitchFamily="2" charset="0"/>
                <a:cs typeface="Times New Roman" panose="02020603050405020304" pitchFamily="18" charset="0"/>
              </a:rPr>
              <a:t>định</a:t>
            </a:r>
            <a:r>
              <a:rPr lang="en-US" sz="36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Montserrat" pitchFamily="2" charset="0"/>
                <a:cs typeface="Times New Roman" panose="02020603050405020304" pitchFamily="18" charset="0"/>
              </a:rPr>
              <a:t>nghĩa</a:t>
            </a:r>
            <a:r>
              <a:rPr lang="en-US" sz="36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Montserrat" pitchFamily="2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Montserrat" pitchFamily="2" charset="0"/>
                <a:cs typeface="Times New Roman" panose="02020603050405020304" pitchFamily="18" charset="0"/>
              </a:rPr>
              <a:t> table </a:t>
            </a:r>
            <a:r>
              <a:rPr lang="en-US" sz="3600" dirty="0" err="1">
                <a:latin typeface="Montserrat" pitchFamily="2" charset="0"/>
                <a:cs typeface="Times New Roman" panose="02020603050405020304" pitchFamily="18" charset="0"/>
              </a:rPr>
              <a:t>trong</a:t>
            </a:r>
            <a:r>
              <a:rPr lang="en-US" sz="3600" dirty="0">
                <a:latin typeface="Montserrat" pitchFamily="2" charset="0"/>
                <a:cs typeface="Times New Roman" panose="02020603050405020304" pitchFamily="18" charset="0"/>
              </a:rPr>
              <a:t> DB.</a:t>
            </a:r>
          </a:p>
        </p:txBody>
      </p:sp>
    </p:spTree>
    <p:extLst>
      <p:ext uri="{BB962C8B-B14F-4D97-AF65-F5344CB8AC3E}">
        <p14:creationId xmlns:p14="http://schemas.microsoft.com/office/powerpoint/2010/main" val="1768028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D97F6F4-8589-3DDE-99E3-997C18E32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4" y="1610861"/>
            <a:ext cx="7183862" cy="718386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10800000">
            <a:off x="16428230" y="0"/>
            <a:ext cx="1859770" cy="1856795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0" y="8430205"/>
            <a:ext cx="1859770" cy="1856795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sp>
        <p:nvSpPr>
          <p:cNvPr id="2" name="!!10">
            <a:extLst>
              <a:ext uri="{FF2B5EF4-FFF2-40B4-BE49-F238E27FC236}">
                <a16:creationId xmlns:a16="http://schemas.microsoft.com/office/drawing/2014/main" xmlns="" id="{1715C093-7758-BEC5-146F-A06B71101B4E}"/>
              </a:ext>
            </a:extLst>
          </p:cNvPr>
          <p:cNvSpPr/>
          <p:nvPr/>
        </p:nvSpPr>
        <p:spPr>
          <a:xfrm>
            <a:off x="1565323" y="364517"/>
            <a:ext cx="5928360" cy="71876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1DD557BD-78D4-34B3-9A96-C82B32244430}"/>
              </a:ext>
            </a:extLst>
          </p:cNvPr>
          <p:cNvGrpSpPr/>
          <p:nvPr/>
        </p:nvGrpSpPr>
        <p:grpSpPr>
          <a:xfrm>
            <a:off x="39930" y="0"/>
            <a:ext cx="1447800" cy="1447800"/>
            <a:chOff x="39930" y="0"/>
            <a:chExt cx="1447800" cy="14478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5FE07944-C411-F4BB-1909-ACCE610B9CE8}"/>
                </a:ext>
              </a:extLst>
            </p:cNvPr>
            <p:cNvSpPr/>
            <p:nvPr/>
          </p:nvSpPr>
          <p:spPr>
            <a:xfrm>
              <a:off x="39930" y="0"/>
              <a:ext cx="1447800" cy="14478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A54DED78-86F9-3739-40B5-479179689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4" y="45114"/>
              <a:ext cx="1357572" cy="135757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7295E7C-D155-463E-3417-7A38AC4A6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119" y="3314700"/>
            <a:ext cx="2667000" cy="2667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807D5DD-7CA5-08E7-7941-FE45B44D3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0" y="3162300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62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0101"/>
          <a:stretch>
            <a:fillRect/>
          </a:stretch>
        </p:blipFill>
        <p:spPr>
          <a:xfrm>
            <a:off x="0" y="0"/>
            <a:ext cx="8583379" cy="10287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BD3322A9-BB3B-BE3D-7A2A-DBC06272C6F2}"/>
              </a:ext>
            </a:extLst>
          </p:cNvPr>
          <p:cNvGrpSpPr/>
          <p:nvPr/>
        </p:nvGrpSpPr>
        <p:grpSpPr>
          <a:xfrm>
            <a:off x="2620130" y="-2624314"/>
            <a:ext cx="16694390" cy="18947486"/>
            <a:chOff x="2620130" y="-2624314"/>
            <a:chExt cx="16694390" cy="18947486"/>
          </a:xfrm>
        </p:grpSpPr>
        <p:sp>
          <p:nvSpPr>
            <p:cNvPr id="3" name="AutoShape 3"/>
            <p:cNvSpPr/>
            <p:nvPr/>
          </p:nvSpPr>
          <p:spPr>
            <a:xfrm rot="7173568">
              <a:off x="3007072" y="15723"/>
              <a:ext cx="18947486" cy="13667411"/>
            </a:xfrm>
            <a:prstGeom prst="rect">
              <a:avLst/>
            </a:prstGeom>
            <a:solidFill>
              <a:srgbClr val="FFFFFF"/>
            </a:solidFill>
          </p:spPr>
        </p:sp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2620130" y="7568663"/>
              <a:ext cx="3138957" cy="2718337"/>
              <a:chOff x="0" y="0"/>
              <a:chExt cx="6350000" cy="54991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</p:grpSp>
      </p:grpSp>
      <p:sp>
        <p:nvSpPr>
          <p:cNvPr id="7" name="TextBox 7"/>
          <p:cNvSpPr txBox="1"/>
          <p:nvPr/>
        </p:nvSpPr>
        <p:spPr>
          <a:xfrm>
            <a:off x="9179169" y="4426572"/>
            <a:ext cx="8675921" cy="716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50"/>
              </a:lnSpc>
            </a:pPr>
            <a:r>
              <a:rPr lang="en-US" sz="4875" dirty="0" err="1">
                <a:solidFill>
                  <a:srgbClr val="31356E"/>
                </a:solidFill>
                <a:latin typeface="Muli Regular"/>
              </a:rPr>
              <a:t>Tổng</a:t>
            </a:r>
            <a:r>
              <a:rPr lang="en-US" sz="4875" dirty="0">
                <a:solidFill>
                  <a:srgbClr val="31356E"/>
                </a:solidFill>
                <a:latin typeface="Muli Regular"/>
              </a:rPr>
              <a:t> Quan </a:t>
            </a:r>
            <a:r>
              <a:rPr lang="en-US" sz="4875" dirty="0" err="1">
                <a:solidFill>
                  <a:srgbClr val="31356E"/>
                </a:solidFill>
                <a:latin typeface="Muli Regular"/>
              </a:rPr>
              <a:t>Về</a:t>
            </a:r>
            <a:r>
              <a:rPr lang="en-US" sz="4875" dirty="0">
                <a:solidFill>
                  <a:srgbClr val="31356E"/>
                </a:solidFill>
                <a:latin typeface="Muli Regular"/>
              </a:rPr>
              <a:t> </a:t>
            </a:r>
            <a:r>
              <a:rPr lang="en-US" sz="4875" dirty="0" err="1">
                <a:solidFill>
                  <a:srgbClr val="31356E"/>
                </a:solidFill>
                <a:latin typeface="Muli Regular"/>
              </a:rPr>
              <a:t>Đề</a:t>
            </a:r>
            <a:r>
              <a:rPr lang="en-US" sz="4875" dirty="0">
                <a:solidFill>
                  <a:srgbClr val="31356E"/>
                </a:solidFill>
                <a:latin typeface="Muli Regular"/>
              </a:rPr>
              <a:t> </a:t>
            </a:r>
            <a:r>
              <a:rPr lang="en-US" sz="4875" dirty="0" err="1">
                <a:solidFill>
                  <a:srgbClr val="31356E"/>
                </a:solidFill>
                <a:latin typeface="Muli Regular"/>
              </a:rPr>
              <a:t>Tài</a:t>
            </a:r>
            <a:endParaRPr lang="en-US" sz="4875" dirty="0">
              <a:solidFill>
                <a:srgbClr val="31356E"/>
              </a:solidFill>
              <a:latin typeface="Muli Regular"/>
            </a:endParaRPr>
          </a:p>
        </p:txBody>
      </p:sp>
      <p:sp>
        <p:nvSpPr>
          <p:cNvPr id="14" name="!!10">
            <a:extLst>
              <a:ext uri="{FF2B5EF4-FFF2-40B4-BE49-F238E27FC236}">
                <a16:creationId xmlns:a16="http://schemas.microsoft.com/office/drawing/2014/main" xmlns="" id="{AD90493F-3DB9-8596-70DD-70C43A68823D}"/>
              </a:ext>
            </a:extLst>
          </p:cNvPr>
          <p:cNvSpPr/>
          <p:nvPr/>
        </p:nvSpPr>
        <p:spPr>
          <a:xfrm>
            <a:off x="15544800" y="4384986"/>
            <a:ext cx="2514600" cy="8001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7BBBEEE5-FD37-981A-A5B1-61006849A50E}"/>
              </a:ext>
            </a:extLst>
          </p:cNvPr>
          <p:cNvGrpSpPr/>
          <p:nvPr/>
        </p:nvGrpSpPr>
        <p:grpSpPr>
          <a:xfrm>
            <a:off x="16611600" y="2931"/>
            <a:ext cx="1447800" cy="1447800"/>
            <a:chOff x="39930" y="0"/>
            <a:chExt cx="1447800" cy="14478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1F0ACC2D-4C33-E200-FBC5-43B78FE65DC5}"/>
                </a:ext>
              </a:extLst>
            </p:cNvPr>
            <p:cNvSpPr/>
            <p:nvPr/>
          </p:nvSpPr>
          <p:spPr>
            <a:xfrm>
              <a:off x="39930" y="0"/>
              <a:ext cx="1447800" cy="14478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6558C2CD-18E0-964E-447F-DB062742C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4" y="45114"/>
              <a:ext cx="1357572" cy="135757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326949" y="0"/>
            <a:ext cx="6781172" cy="4559446"/>
            <a:chOff x="0" y="0"/>
            <a:chExt cx="1930400" cy="12979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10338672" y="5727555"/>
            <a:ext cx="6781172" cy="4559446"/>
            <a:chOff x="0" y="0"/>
            <a:chExt cx="1930400" cy="12979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017165" y="1503382"/>
            <a:ext cx="7280235" cy="7280235"/>
            <a:chOff x="0" y="0"/>
            <a:chExt cx="6350000" cy="6350000"/>
          </a:xfrm>
          <a:blipFill>
            <a:blip r:embed="rId2"/>
            <a:stretch>
              <a:fillRect/>
            </a:stretch>
          </a:blipFill>
        </p:grpSpPr>
        <p:sp>
          <p:nvSpPr>
            <p:cNvPr id="10" name="Freeform 10"/>
            <p:cNvSpPr/>
            <p:nvPr/>
          </p:nvSpPr>
          <p:spPr>
            <a:xfrm>
              <a:off x="37846" y="116586"/>
              <a:ext cx="6274308" cy="6116828"/>
            </a:xfrm>
            <a:custGeom>
              <a:avLst/>
              <a:gdLst/>
              <a:ahLst/>
              <a:cxnLst/>
              <a:rect l="l" t="t" r="r" b="b"/>
              <a:pathLst>
                <a:path w="6274308" h="6116828">
                  <a:moveTo>
                    <a:pt x="3137154" y="0"/>
                  </a:moveTo>
                  <a:lnTo>
                    <a:pt x="621411" y="1211453"/>
                  </a:lnTo>
                  <a:lnTo>
                    <a:pt x="0" y="3933825"/>
                  </a:lnTo>
                  <a:lnTo>
                    <a:pt x="1741043" y="6116828"/>
                  </a:lnTo>
                  <a:lnTo>
                    <a:pt x="4533265" y="6116828"/>
                  </a:lnTo>
                  <a:lnTo>
                    <a:pt x="6274308" y="3933825"/>
                  </a:lnTo>
                  <a:lnTo>
                    <a:pt x="5652897" y="1211453"/>
                  </a:lnTo>
                  <a:close/>
                </a:path>
              </a:pathLst>
            </a:custGeom>
            <a:grpFill/>
          </p:spPr>
        </p:sp>
      </p:grpSp>
      <p:sp>
        <p:nvSpPr>
          <p:cNvPr id="2" name="!!10">
            <a:extLst>
              <a:ext uri="{FF2B5EF4-FFF2-40B4-BE49-F238E27FC236}">
                <a16:creationId xmlns:a16="http://schemas.microsoft.com/office/drawing/2014/main" xmlns="" id="{952BDC33-5ADC-2094-C968-BDFE6DD6818A}"/>
              </a:ext>
            </a:extLst>
          </p:cNvPr>
          <p:cNvSpPr/>
          <p:nvPr/>
        </p:nvSpPr>
        <p:spPr>
          <a:xfrm>
            <a:off x="152400" y="1982331"/>
            <a:ext cx="4724400" cy="5703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70A2927-8072-3426-3856-D7916594DE68}"/>
              </a:ext>
            </a:extLst>
          </p:cNvPr>
          <p:cNvSpPr txBox="1"/>
          <p:nvPr/>
        </p:nvSpPr>
        <p:spPr>
          <a:xfrm>
            <a:off x="152400" y="3517926"/>
            <a:ext cx="10060555" cy="325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i="1" dirty="0" err="1">
                <a:latin typeface="Montserrat" pitchFamily="2" charset="0"/>
                <a:cs typeface="Times New Roman" panose="02020603050405020304" pitchFamily="18" charset="0"/>
              </a:rPr>
              <a:t>Khảo</a:t>
            </a:r>
            <a:r>
              <a:rPr lang="en-US" sz="2800" b="1" i="1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Montserrat" pitchFamily="2" charset="0"/>
                <a:cs typeface="Times New Roman" panose="02020603050405020304" pitchFamily="18" charset="0"/>
              </a:rPr>
              <a:t>sát</a:t>
            </a:r>
            <a:r>
              <a:rPr lang="en-US" sz="2800" b="1" i="1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Montserrat" pitchFamily="2" charset="0"/>
                <a:cs typeface="Times New Roman" panose="02020603050405020304" pitchFamily="18" charset="0"/>
              </a:rPr>
              <a:t>hiện</a:t>
            </a:r>
            <a:r>
              <a:rPr lang="en-US" sz="2800" b="1" i="1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Montserrat" pitchFamily="2" charset="0"/>
                <a:cs typeface="Times New Roman" panose="02020603050405020304" pitchFamily="18" charset="0"/>
              </a:rPr>
              <a:t>trạng</a:t>
            </a:r>
            <a:endParaRPr lang="en-US" sz="2800" b="1" i="1" dirty="0">
              <a:latin typeface="Montserrat" pitchFamily="2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Nhu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Ứng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bán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giày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chuyên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cung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cấp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giày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dùng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cả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trên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thị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trạng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Chuyên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cung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cấp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phẩm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khách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bán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lẻ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cửa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trên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toàn</a:t>
            </a:r>
            <a:r>
              <a:rPr lang="en-US" sz="2800" dirty="0">
                <a:latin typeface="Montserrat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itchFamily="2" charset="0"/>
                <a:cs typeface="Times New Roman" panose="02020603050405020304" pitchFamily="18" charset="0"/>
              </a:rPr>
              <a:t>quốc</a:t>
            </a:r>
            <a:endParaRPr lang="en-US" sz="2800" dirty="0">
              <a:latin typeface="Montserrat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D7FC2A2-868F-4470-5638-936496DF81D8}"/>
              </a:ext>
            </a:extLst>
          </p:cNvPr>
          <p:cNvGrpSpPr/>
          <p:nvPr/>
        </p:nvGrpSpPr>
        <p:grpSpPr>
          <a:xfrm>
            <a:off x="39930" y="0"/>
            <a:ext cx="1447800" cy="1447800"/>
            <a:chOff x="39930" y="0"/>
            <a:chExt cx="1447800" cy="14478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B41465EC-B336-D081-02AD-1157B8BC1C77}"/>
                </a:ext>
              </a:extLst>
            </p:cNvPr>
            <p:cNvSpPr/>
            <p:nvPr/>
          </p:nvSpPr>
          <p:spPr>
            <a:xfrm>
              <a:off x="39930" y="0"/>
              <a:ext cx="1447800" cy="14478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031841D3-9B3E-5FCC-3EB9-5BD1CFFF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4" y="45114"/>
              <a:ext cx="1357572" cy="135757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270</Words>
  <Application>Microsoft Office PowerPoint</Application>
  <PresentationFormat>Custom</PresentationFormat>
  <Paragraphs>64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Montserrat</vt:lpstr>
      <vt:lpstr>Muli Regular</vt:lpstr>
      <vt:lpstr>VnKunLight2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Đen và Trắng Đơn giản và Chuyên nghiệp Báo cáo Kinh doanh Bản thuyết trình Kinh doanh</dc:title>
  <dc:creator>HAWKING STARLING</dc:creator>
  <cp:lastModifiedBy>Microsoft account</cp:lastModifiedBy>
  <cp:revision>26</cp:revision>
  <dcterms:created xsi:type="dcterms:W3CDTF">2006-08-16T00:00:00Z</dcterms:created>
  <dcterms:modified xsi:type="dcterms:W3CDTF">2023-01-13T05:09:21Z</dcterms:modified>
  <dc:identifier>DAFTHeVDzww</dc:identifier>
</cp:coreProperties>
</file>